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69" r:id="rId5"/>
    <p:sldId id="270" r:id="rId6"/>
    <p:sldId id="281" r:id="rId7"/>
    <p:sldId id="282" r:id="rId8"/>
    <p:sldId id="283" r:id="rId9"/>
    <p:sldId id="284" r:id="rId10"/>
    <p:sldId id="285" r:id="rId11"/>
    <p:sldId id="261" r:id="rId12"/>
    <p:sldId id="263" r:id="rId13"/>
    <p:sldId id="262" r:id="rId14"/>
    <p:sldId id="286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E02F6-91A3-46E8-9ABD-813C2F74403C}" type="doc">
      <dgm:prSet loTypeId="urn:microsoft.com/office/officeart/2005/8/layout/lProcess3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2A9F959-27E4-47E3-A5BF-1DC0F1ED75F9}">
      <dgm:prSet/>
      <dgm:spPr/>
      <dgm:t>
        <a:bodyPr/>
        <a:lstStyle/>
        <a:p>
          <a:r>
            <a:rPr lang="en-US" dirty="0" smtClean="0"/>
            <a:t>Inova</a:t>
          </a:r>
          <a:endParaRPr lang="en-US" dirty="0"/>
        </a:p>
      </dgm:t>
    </dgm:pt>
    <dgm:pt modelId="{A4D883CC-313F-4AFA-99A7-B219DCC0B9A8}" type="parTrans" cxnId="{B14FFF11-715E-4B88-A22E-150188EF5739}">
      <dgm:prSet/>
      <dgm:spPr/>
      <dgm:t>
        <a:bodyPr/>
        <a:lstStyle/>
        <a:p>
          <a:endParaRPr lang="en-US"/>
        </a:p>
      </dgm:t>
    </dgm:pt>
    <dgm:pt modelId="{56818B16-9B07-44B3-9520-FA273C844E8F}" type="sibTrans" cxnId="{B14FFF11-715E-4B88-A22E-150188EF5739}">
      <dgm:prSet/>
      <dgm:spPr/>
      <dgm:t>
        <a:bodyPr/>
        <a:lstStyle/>
        <a:p>
          <a:endParaRPr lang="en-US"/>
        </a:p>
      </dgm:t>
    </dgm:pt>
    <dgm:pt modelId="{72DE2606-3376-418E-9C53-408280D18278}">
      <dgm:prSet/>
      <dgm:spPr/>
      <dgm:t>
        <a:bodyPr/>
        <a:lstStyle/>
        <a:p>
          <a:r>
            <a:rPr lang="en-US" dirty="0" smtClean="0"/>
            <a:t>Spigit</a:t>
          </a:r>
          <a:endParaRPr lang="en-US" dirty="0"/>
        </a:p>
      </dgm:t>
    </dgm:pt>
    <dgm:pt modelId="{31D087DB-CF96-41CA-A5E1-BE840B137148}" type="parTrans" cxnId="{8ECCE517-F215-408C-8A6A-C609260775C7}">
      <dgm:prSet/>
      <dgm:spPr/>
      <dgm:t>
        <a:bodyPr/>
        <a:lstStyle/>
        <a:p>
          <a:endParaRPr lang="en-US"/>
        </a:p>
      </dgm:t>
    </dgm:pt>
    <dgm:pt modelId="{585B54F7-D827-418D-9CB9-984B17D1926E}" type="sibTrans" cxnId="{8ECCE517-F215-408C-8A6A-C609260775C7}">
      <dgm:prSet/>
      <dgm:spPr/>
      <dgm:t>
        <a:bodyPr/>
        <a:lstStyle/>
        <a:p>
          <a:endParaRPr lang="en-US"/>
        </a:p>
      </dgm:t>
    </dgm:pt>
    <dgm:pt modelId="{71BD54DB-DEA2-4940-B1A9-11DA84F08457}">
      <dgm:prSet/>
      <dgm:spPr/>
      <dgm:t>
        <a:bodyPr/>
        <a:lstStyle/>
        <a:p>
          <a:r>
            <a:rPr lang="en-US" dirty="0" smtClean="0"/>
            <a:t>Induct</a:t>
          </a:r>
          <a:endParaRPr lang="en-US" dirty="0"/>
        </a:p>
      </dgm:t>
    </dgm:pt>
    <dgm:pt modelId="{06514324-D452-4CD4-BDE9-41BF23F4C7A5}" type="parTrans" cxnId="{31D24264-DF01-41BE-98A2-BD28EC8792EF}">
      <dgm:prSet/>
      <dgm:spPr/>
      <dgm:t>
        <a:bodyPr/>
        <a:lstStyle/>
        <a:p>
          <a:endParaRPr lang="en-US"/>
        </a:p>
      </dgm:t>
    </dgm:pt>
    <dgm:pt modelId="{60F95494-DE65-446A-8C7B-AE86192601CC}" type="sibTrans" cxnId="{31D24264-DF01-41BE-98A2-BD28EC8792EF}">
      <dgm:prSet/>
      <dgm:spPr/>
      <dgm:t>
        <a:bodyPr/>
        <a:lstStyle/>
        <a:p>
          <a:endParaRPr lang="en-US"/>
        </a:p>
      </dgm:t>
    </dgm:pt>
    <dgm:pt modelId="{10AEE751-A38C-4989-A954-AA14A6B794A2}">
      <dgm:prSet/>
      <dgm:spPr/>
      <dgm:t>
        <a:bodyPr/>
        <a:lstStyle/>
        <a:p>
          <a:r>
            <a:rPr lang="en-US" dirty="0" smtClean="0"/>
            <a:t>Kindling</a:t>
          </a:r>
          <a:endParaRPr lang="en-US" dirty="0"/>
        </a:p>
      </dgm:t>
    </dgm:pt>
    <dgm:pt modelId="{3220F9C4-544F-4982-877B-CF1F003C599B}" type="parTrans" cxnId="{34A1E9E9-35C9-4D5D-B425-AF5C8AF8B3DE}">
      <dgm:prSet/>
      <dgm:spPr/>
      <dgm:t>
        <a:bodyPr/>
        <a:lstStyle/>
        <a:p>
          <a:endParaRPr lang="en-US"/>
        </a:p>
      </dgm:t>
    </dgm:pt>
    <dgm:pt modelId="{6B0A01FD-1D09-46AA-AAB8-3FC9A0B1D697}" type="sibTrans" cxnId="{34A1E9E9-35C9-4D5D-B425-AF5C8AF8B3DE}">
      <dgm:prSet/>
      <dgm:spPr/>
      <dgm:t>
        <a:bodyPr/>
        <a:lstStyle/>
        <a:p>
          <a:endParaRPr lang="en-US"/>
        </a:p>
      </dgm:t>
    </dgm:pt>
    <dgm:pt modelId="{E5734CE6-71BF-415F-A96E-FC4E7D183085}">
      <dgm:prSet/>
      <dgm:spPr/>
      <dgm:t>
        <a:bodyPr/>
        <a:lstStyle/>
        <a:p>
          <a:r>
            <a:rPr lang="en-US" dirty="0" smtClean="0"/>
            <a:t>Elguji</a:t>
          </a:r>
          <a:endParaRPr lang="en-US" dirty="0"/>
        </a:p>
      </dgm:t>
    </dgm:pt>
    <dgm:pt modelId="{75BD54A7-AB15-4BF1-8802-36E83483ED8D}" type="parTrans" cxnId="{5BAB2C1E-1BF1-44A5-97C1-2BF8FC10632D}">
      <dgm:prSet/>
      <dgm:spPr/>
      <dgm:t>
        <a:bodyPr/>
        <a:lstStyle/>
        <a:p>
          <a:endParaRPr lang="en-US"/>
        </a:p>
      </dgm:t>
    </dgm:pt>
    <dgm:pt modelId="{D7DF23CA-8229-41FB-8709-CF9D2AE3528F}" type="sibTrans" cxnId="{5BAB2C1E-1BF1-44A5-97C1-2BF8FC10632D}">
      <dgm:prSet/>
      <dgm:spPr/>
      <dgm:t>
        <a:bodyPr/>
        <a:lstStyle/>
        <a:p>
          <a:endParaRPr lang="en-US"/>
        </a:p>
      </dgm:t>
    </dgm:pt>
    <dgm:pt modelId="{42364581-4ACB-40BA-A5BC-ACB079903213}">
      <dgm:prSet/>
      <dgm:spPr/>
      <dgm:t>
        <a:bodyPr/>
        <a:lstStyle/>
        <a:p>
          <a:r>
            <a:rPr lang="en-US" dirty="0" smtClean="0"/>
            <a:t>InnoCentive</a:t>
          </a:r>
          <a:endParaRPr lang="en-US" dirty="0"/>
        </a:p>
      </dgm:t>
    </dgm:pt>
    <dgm:pt modelId="{BB232BAE-58C1-41B2-A73F-75DCCC213BE0}" type="parTrans" cxnId="{0F08D5F5-1FC3-46BA-91A2-EDE844A75060}">
      <dgm:prSet/>
      <dgm:spPr/>
      <dgm:t>
        <a:bodyPr/>
        <a:lstStyle/>
        <a:p>
          <a:endParaRPr lang="en-US"/>
        </a:p>
      </dgm:t>
    </dgm:pt>
    <dgm:pt modelId="{94509E73-69D6-48AE-BABD-D7AA8546DDC3}" type="sibTrans" cxnId="{0F08D5F5-1FC3-46BA-91A2-EDE844A75060}">
      <dgm:prSet/>
      <dgm:spPr/>
      <dgm:t>
        <a:bodyPr/>
        <a:lstStyle/>
        <a:p>
          <a:endParaRPr lang="en-US"/>
        </a:p>
      </dgm:t>
    </dgm:pt>
    <dgm:pt modelId="{3E83704F-2117-41F2-A379-9E3AAC363A8C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27D6198F-75A2-4D96-A876-70590659C9B6}" type="parTrans" cxnId="{BE960655-08C5-49BC-934C-832A9D4CA2F0}">
      <dgm:prSet/>
      <dgm:spPr/>
      <dgm:t>
        <a:bodyPr/>
        <a:lstStyle/>
        <a:p>
          <a:endParaRPr lang="en-US"/>
        </a:p>
      </dgm:t>
    </dgm:pt>
    <dgm:pt modelId="{1B757FE6-A263-42A1-ACA4-7198C42B1370}" type="sibTrans" cxnId="{BE960655-08C5-49BC-934C-832A9D4CA2F0}">
      <dgm:prSet/>
      <dgm:spPr/>
      <dgm:t>
        <a:bodyPr/>
        <a:lstStyle/>
        <a:p>
          <a:endParaRPr lang="en-US"/>
        </a:p>
      </dgm:t>
    </dgm:pt>
    <dgm:pt modelId="{25228CA2-D048-417D-815D-92EE793484C2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56D4C303-9D61-4D72-8B23-75B901541202}" type="parTrans" cxnId="{1D0C318F-C94F-4FF8-B710-3531BCC8AA81}">
      <dgm:prSet/>
      <dgm:spPr/>
      <dgm:t>
        <a:bodyPr/>
        <a:lstStyle/>
        <a:p>
          <a:endParaRPr lang="en-US"/>
        </a:p>
      </dgm:t>
    </dgm:pt>
    <dgm:pt modelId="{BD6A40A5-277E-4665-B5FA-D763AF3C653C}" type="sibTrans" cxnId="{1D0C318F-C94F-4FF8-B710-3531BCC8AA81}">
      <dgm:prSet/>
      <dgm:spPr/>
      <dgm:t>
        <a:bodyPr/>
        <a:lstStyle/>
        <a:p>
          <a:endParaRPr lang="en-US"/>
        </a:p>
      </dgm:t>
    </dgm:pt>
    <dgm:pt modelId="{3537D723-4A3E-4E7D-9D69-B0D96D779B69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71E950D7-D9B6-4D80-A92C-AC3A7C71F9B4}" type="parTrans" cxnId="{24229CC1-5678-48FE-8B4D-3E2E48A07AF3}">
      <dgm:prSet/>
      <dgm:spPr/>
      <dgm:t>
        <a:bodyPr/>
        <a:lstStyle/>
        <a:p>
          <a:endParaRPr lang="en-US"/>
        </a:p>
      </dgm:t>
    </dgm:pt>
    <dgm:pt modelId="{1E36DACA-F067-47DE-AC95-6D9080F7F63C}" type="sibTrans" cxnId="{24229CC1-5678-48FE-8B4D-3E2E48A07AF3}">
      <dgm:prSet/>
      <dgm:spPr/>
      <dgm:t>
        <a:bodyPr/>
        <a:lstStyle/>
        <a:p>
          <a:endParaRPr lang="en-US"/>
        </a:p>
      </dgm:t>
    </dgm:pt>
    <dgm:pt modelId="{737A9B05-C000-4B1E-89CC-F5573D301171}">
      <dgm:prSet/>
      <dgm:spPr/>
      <dgm:t>
        <a:bodyPr/>
        <a:lstStyle/>
        <a:p>
          <a:r>
            <a:rPr lang="en-US" dirty="0" smtClean="0"/>
            <a:t>Idea Evaluation</a:t>
          </a:r>
          <a:endParaRPr lang="en-US" dirty="0"/>
        </a:p>
      </dgm:t>
    </dgm:pt>
    <dgm:pt modelId="{D6D3C7BF-853B-4BAA-87F6-B73898DDF1F2}" type="parTrans" cxnId="{E7E2A4FC-CE30-4278-B6E8-E9EAB09AD138}">
      <dgm:prSet/>
      <dgm:spPr/>
      <dgm:t>
        <a:bodyPr/>
        <a:lstStyle/>
        <a:p>
          <a:endParaRPr lang="en-US"/>
        </a:p>
      </dgm:t>
    </dgm:pt>
    <dgm:pt modelId="{592139DC-7D49-4C11-A59F-C649C8A4FDBD}" type="sibTrans" cxnId="{E7E2A4FC-CE30-4278-B6E8-E9EAB09AD138}">
      <dgm:prSet/>
      <dgm:spPr/>
      <dgm:t>
        <a:bodyPr/>
        <a:lstStyle/>
        <a:p>
          <a:endParaRPr lang="en-US"/>
        </a:p>
      </dgm:t>
    </dgm:pt>
    <dgm:pt modelId="{582BE8F9-1C3C-46EC-9DB8-7D013AE3885B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7465CA04-9998-484F-81C1-692AD7E71A1B}" type="parTrans" cxnId="{89F8CD6D-316A-459A-8169-F57A586845F7}">
      <dgm:prSet/>
      <dgm:spPr/>
      <dgm:t>
        <a:bodyPr/>
        <a:lstStyle/>
        <a:p>
          <a:endParaRPr lang="en-US"/>
        </a:p>
      </dgm:t>
    </dgm:pt>
    <dgm:pt modelId="{7083BB72-08E2-41E1-AF90-473092145A10}" type="sibTrans" cxnId="{89F8CD6D-316A-459A-8169-F57A586845F7}">
      <dgm:prSet/>
      <dgm:spPr/>
      <dgm:t>
        <a:bodyPr/>
        <a:lstStyle/>
        <a:p>
          <a:endParaRPr lang="en-US"/>
        </a:p>
      </dgm:t>
    </dgm:pt>
    <dgm:pt modelId="{BDB44F46-B3C2-4BBE-B6E8-11D2542C497A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D827E299-7FE1-4CB4-A7A2-84B6A1D502AF}" type="parTrans" cxnId="{F6D89C46-63BD-44F6-BD5B-C81F1D809217}">
      <dgm:prSet/>
      <dgm:spPr/>
      <dgm:t>
        <a:bodyPr/>
        <a:lstStyle/>
        <a:p>
          <a:endParaRPr lang="en-US"/>
        </a:p>
      </dgm:t>
    </dgm:pt>
    <dgm:pt modelId="{2EE303E0-A446-4BE4-9C29-021DBF486CDA}" type="sibTrans" cxnId="{F6D89C46-63BD-44F6-BD5B-C81F1D809217}">
      <dgm:prSet/>
      <dgm:spPr/>
      <dgm:t>
        <a:bodyPr/>
        <a:lstStyle/>
        <a:p>
          <a:endParaRPr lang="en-US"/>
        </a:p>
      </dgm:t>
    </dgm:pt>
    <dgm:pt modelId="{7265AC18-3363-4249-919B-36AFBFB922B2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8C800DE7-44A8-470F-8641-DB039D264644}" type="parTrans" cxnId="{1DCD8A3E-5A99-430F-B20B-76316DF65D9D}">
      <dgm:prSet/>
      <dgm:spPr/>
      <dgm:t>
        <a:bodyPr/>
        <a:lstStyle/>
        <a:p>
          <a:endParaRPr lang="en-US"/>
        </a:p>
      </dgm:t>
    </dgm:pt>
    <dgm:pt modelId="{E4608F29-1BAB-409E-A5E2-3659CFD6FAE5}" type="sibTrans" cxnId="{1DCD8A3E-5A99-430F-B20B-76316DF65D9D}">
      <dgm:prSet/>
      <dgm:spPr/>
      <dgm:t>
        <a:bodyPr/>
        <a:lstStyle/>
        <a:p>
          <a:endParaRPr lang="en-US"/>
        </a:p>
      </dgm:t>
    </dgm:pt>
    <dgm:pt modelId="{1999AE76-5819-4ADB-8D60-788226D91006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5D70C32C-4B40-4461-B327-9AC4992B8868}" type="parTrans" cxnId="{931B35D8-E207-4199-AEA6-5D5A46541E56}">
      <dgm:prSet/>
      <dgm:spPr/>
      <dgm:t>
        <a:bodyPr/>
        <a:lstStyle/>
        <a:p>
          <a:endParaRPr lang="en-US"/>
        </a:p>
      </dgm:t>
    </dgm:pt>
    <dgm:pt modelId="{62197897-CF5B-45BA-AB11-AC74AA9B40DA}" type="sibTrans" cxnId="{931B35D8-E207-4199-AEA6-5D5A46541E56}">
      <dgm:prSet/>
      <dgm:spPr/>
      <dgm:t>
        <a:bodyPr/>
        <a:lstStyle/>
        <a:p>
          <a:endParaRPr lang="en-US"/>
        </a:p>
      </dgm:t>
    </dgm:pt>
    <dgm:pt modelId="{EAB5D4E6-EB40-4B3F-94DB-8AFB6AF85589}">
      <dgm:prSet/>
      <dgm:spPr/>
      <dgm:t>
        <a:bodyPr/>
        <a:lstStyle/>
        <a:p>
          <a:r>
            <a:rPr lang="en-US" dirty="0" smtClean="0"/>
            <a:t>Idea Evaluation</a:t>
          </a:r>
          <a:endParaRPr lang="en-US" dirty="0"/>
        </a:p>
      </dgm:t>
    </dgm:pt>
    <dgm:pt modelId="{FE9AFD3B-288A-4330-9EC1-524BAE8FD722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4D4DF280-D804-4E79-B5D3-B70027FF3A7D}">
      <dgm:prSet/>
      <dgm:spPr/>
      <dgm:t>
        <a:bodyPr/>
        <a:lstStyle/>
        <a:p>
          <a:r>
            <a:rPr lang="en-US" dirty="0" smtClean="0"/>
            <a:t>MindMatters</a:t>
          </a:r>
        </a:p>
      </dgm:t>
    </dgm:pt>
    <dgm:pt modelId="{5322A570-F4D6-4E84-BDAA-AAD1CE604BD1}" type="sibTrans" cxnId="{8844EABF-4784-4D24-B68B-01B93BC412DD}">
      <dgm:prSet/>
      <dgm:spPr/>
      <dgm:t>
        <a:bodyPr/>
        <a:lstStyle/>
        <a:p>
          <a:endParaRPr lang="en-US"/>
        </a:p>
      </dgm:t>
    </dgm:pt>
    <dgm:pt modelId="{DE22ADC8-4729-49A7-895F-099D69943856}" type="parTrans" cxnId="{8844EABF-4784-4D24-B68B-01B93BC412DD}">
      <dgm:prSet/>
      <dgm:spPr/>
      <dgm:t>
        <a:bodyPr/>
        <a:lstStyle/>
        <a:p>
          <a:endParaRPr lang="en-US"/>
        </a:p>
      </dgm:t>
    </dgm:pt>
    <dgm:pt modelId="{1BB2B848-F77D-4777-8831-1EC42DD493F1}" type="sibTrans" cxnId="{582C59FA-592E-4EAA-8059-3B8100AA4C53}">
      <dgm:prSet/>
      <dgm:spPr/>
      <dgm:t>
        <a:bodyPr/>
        <a:lstStyle/>
        <a:p>
          <a:endParaRPr lang="en-US"/>
        </a:p>
      </dgm:t>
    </dgm:pt>
    <dgm:pt modelId="{7CE25B3C-A358-4D76-8F79-E668CC0A67D3}" type="parTrans" cxnId="{582C59FA-592E-4EAA-8059-3B8100AA4C53}">
      <dgm:prSet/>
      <dgm:spPr/>
      <dgm:t>
        <a:bodyPr/>
        <a:lstStyle/>
        <a:p>
          <a:endParaRPr lang="en-US"/>
        </a:p>
      </dgm:t>
    </dgm:pt>
    <dgm:pt modelId="{5900F93E-8500-40FC-B52A-A6361C2C0FCF}" type="sibTrans" cxnId="{2A890E20-74DC-4315-AFE0-CBD7252995A9}">
      <dgm:prSet/>
      <dgm:spPr/>
      <dgm:t>
        <a:bodyPr/>
        <a:lstStyle/>
        <a:p>
          <a:endParaRPr lang="en-US"/>
        </a:p>
      </dgm:t>
    </dgm:pt>
    <dgm:pt modelId="{4EE19FF4-751C-4B4B-B55E-16E766D963B6}" type="parTrans" cxnId="{2A890E20-74DC-4315-AFE0-CBD7252995A9}">
      <dgm:prSet/>
      <dgm:spPr/>
      <dgm:t>
        <a:bodyPr/>
        <a:lstStyle/>
        <a:p>
          <a:endParaRPr lang="en-US"/>
        </a:p>
      </dgm:t>
    </dgm:pt>
    <dgm:pt modelId="{60C49BAD-3C72-45BE-9055-7F5900F57352}">
      <dgm:prSet phldrT="[Text]"/>
      <dgm:spPr/>
      <dgm:t>
        <a:bodyPr/>
        <a:lstStyle/>
        <a:p>
          <a:r>
            <a:rPr lang="en-US" dirty="0" smtClean="0"/>
            <a:t>Idea Evaluation</a:t>
          </a:r>
          <a:endParaRPr lang="en-US" dirty="0"/>
        </a:p>
      </dgm:t>
    </dgm:pt>
    <dgm:pt modelId="{27E9D573-B1C4-42D9-A61F-A2687588371B}">
      <dgm:prSet phldrT="[Text]"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DC0B8551-0871-4EBE-9B59-A317511158A6}">
      <dgm:prSet phldrT="[Text]"/>
      <dgm:spPr/>
      <dgm:t>
        <a:bodyPr/>
        <a:lstStyle/>
        <a:p>
          <a:r>
            <a:rPr lang="en-US" dirty="0" smtClean="0"/>
            <a:t>BrainBank</a:t>
          </a:r>
          <a:endParaRPr lang="en-US" dirty="0"/>
        </a:p>
      </dgm:t>
    </dgm:pt>
    <dgm:pt modelId="{B2C37952-0F5F-4F03-8A94-D8D27169E6BA}" type="sibTrans" cxnId="{A0D803EA-39A0-4622-A6B5-28E5644BE118}">
      <dgm:prSet/>
      <dgm:spPr/>
      <dgm:t>
        <a:bodyPr/>
        <a:lstStyle/>
        <a:p>
          <a:endParaRPr lang="en-US"/>
        </a:p>
      </dgm:t>
    </dgm:pt>
    <dgm:pt modelId="{017840A2-BABD-4959-AF72-28C11D7960B6}" type="parTrans" cxnId="{A0D803EA-39A0-4622-A6B5-28E5644BE118}">
      <dgm:prSet/>
      <dgm:spPr/>
      <dgm:t>
        <a:bodyPr/>
        <a:lstStyle/>
        <a:p>
          <a:endParaRPr lang="en-US"/>
        </a:p>
      </dgm:t>
    </dgm:pt>
    <dgm:pt modelId="{F5E72BA4-CEBD-4221-A2E7-3BF176471245}" type="sibTrans" cxnId="{EDEB3216-305E-4E02-8B61-987338880E64}">
      <dgm:prSet/>
      <dgm:spPr/>
      <dgm:t>
        <a:bodyPr/>
        <a:lstStyle/>
        <a:p>
          <a:endParaRPr lang="en-US"/>
        </a:p>
      </dgm:t>
    </dgm:pt>
    <dgm:pt modelId="{E4E6C4E7-6A00-48F0-ACE7-26193BECB58D}" type="parTrans" cxnId="{EDEB3216-305E-4E02-8B61-987338880E64}">
      <dgm:prSet/>
      <dgm:spPr/>
      <dgm:t>
        <a:bodyPr/>
        <a:lstStyle/>
        <a:p>
          <a:endParaRPr lang="en-US"/>
        </a:p>
      </dgm:t>
    </dgm:pt>
    <dgm:pt modelId="{EF421377-C039-4DB9-A5F6-6741EB04C7FE}" type="sibTrans" cxnId="{8F9E24F4-04D9-48BB-9449-B05BAE533368}">
      <dgm:prSet/>
      <dgm:spPr/>
      <dgm:t>
        <a:bodyPr/>
        <a:lstStyle/>
        <a:p>
          <a:endParaRPr lang="en-US"/>
        </a:p>
      </dgm:t>
    </dgm:pt>
    <dgm:pt modelId="{1ABCD3FF-A5BD-46AE-8344-7409F82A1090}" type="parTrans" cxnId="{8F9E24F4-04D9-48BB-9449-B05BAE533368}">
      <dgm:prSet/>
      <dgm:spPr/>
      <dgm:t>
        <a:bodyPr/>
        <a:lstStyle/>
        <a:p>
          <a:endParaRPr lang="en-US"/>
        </a:p>
      </dgm:t>
    </dgm:pt>
    <dgm:pt modelId="{FF44323F-B4D9-4C89-8B20-2C05FB1E3BCC}">
      <dgm:prSet/>
      <dgm:spPr/>
      <dgm:t>
        <a:bodyPr/>
        <a:lstStyle/>
        <a:p>
          <a:r>
            <a:rPr lang="en-US" dirty="0" smtClean="0"/>
            <a:t>Idea Evaluation</a:t>
          </a:r>
          <a:endParaRPr lang="en-US" dirty="0"/>
        </a:p>
      </dgm:t>
    </dgm:pt>
    <dgm:pt modelId="{E6A8B01A-3E6C-44DB-85D2-727EC1535BDC}">
      <dgm:prSet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20EE4355-EC36-4F86-8681-2CB1D52074F6}">
      <dgm:prSet/>
      <dgm:spPr/>
      <dgm:t>
        <a:bodyPr/>
        <a:lstStyle/>
        <a:p>
          <a:r>
            <a:rPr lang="en-US" dirty="0" smtClean="0"/>
            <a:t>Imaginatik</a:t>
          </a:r>
          <a:endParaRPr lang="en-US" dirty="0"/>
        </a:p>
      </dgm:t>
    </dgm:pt>
    <dgm:pt modelId="{B33B1EC5-E094-4568-8F5B-5B88AEF770C1}" type="sibTrans" cxnId="{949BD8FA-D238-4DBF-B8A9-AC0EF170654C}">
      <dgm:prSet/>
      <dgm:spPr/>
      <dgm:t>
        <a:bodyPr/>
        <a:lstStyle/>
        <a:p>
          <a:endParaRPr lang="en-US"/>
        </a:p>
      </dgm:t>
    </dgm:pt>
    <dgm:pt modelId="{F2AD23D5-BBDA-4FA8-80C6-16044644F89C}" type="parTrans" cxnId="{949BD8FA-D238-4DBF-B8A9-AC0EF170654C}">
      <dgm:prSet/>
      <dgm:spPr/>
      <dgm:t>
        <a:bodyPr/>
        <a:lstStyle/>
        <a:p>
          <a:endParaRPr lang="en-US"/>
        </a:p>
      </dgm:t>
    </dgm:pt>
    <dgm:pt modelId="{FF0F011A-3350-4D85-8ED7-8FF513F5FD6B}" type="sibTrans" cxnId="{3C347A4A-CC1E-4FF2-BCBC-13B82706BEB5}">
      <dgm:prSet/>
      <dgm:spPr/>
      <dgm:t>
        <a:bodyPr/>
        <a:lstStyle/>
        <a:p>
          <a:endParaRPr lang="en-US"/>
        </a:p>
      </dgm:t>
    </dgm:pt>
    <dgm:pt modelId="{9F3FD557-3A45-487F-B6BE-1DBBACD74AF1}" type="parTrans" cxnId="{3C347A4A-CC1E-4FF2-BCBC-13B82706BEB5}">
      <dgm:prSet/>
      <dgm:spPr/>
      <dgm:t>
        <a:bodyPr/>
        <a:lstStyle/>
        <a:p>
          <a:endParaRPr lang="en-US"/>
        </a:p>
      </dgm:t>
    </dgm:pt>
    <dgm:pt modelId="{C5119699-6933-4415-843B-AE7C633E03F5}" type="sibTrans" cxnId="{7E5CF68A-547B-47CC-ADDE-3F45FE9E474A}">
      <dgm:prSet/>
      <dgm:spPr/>
      <dgm:t>
        <a:bodyPr/>
        <a:lstStyle/>
        <a:p>
          <a:endParaRPr lang="en-US"/>
        </a:p>
      </dgm:t>
    </dgm:pt>
    <dgm:pt modelId="{CE52C53E-07EC-4E76-A122-676EC091B3CB}" type="parTrans" cxnId="{7E5CF68A-547B-47CC-ADDE-3F45FE9E474A}">
      <dgm:prSet/>
      <dgm:spPr/>
      <dgm:t>
        <a:bodyPr/>
        <a:lstStyle/>
        <a:p>
          <a:endParaRPr lang="en-US"/>
        </a:p>
      </dgm:t>
    </dgm:pt>
    <dgm:pt modelId="{A324F68D-3F65-4FE2-AF76-8EFA0570225F}">
      <dgm:prSet phldrT="[Text]"/>
      <dgm:spPr/>
      <dgm:t>
        <a:bodyPr/>
        <a:lstStyle/>
        <a:p>
          <a:r>
            <a:rPr lang="en-US" dirty="0" smtClean="0"/>
            <a:t>Idea Evaluation</a:t>
          </a:r>
        </a:p>
      </dgm:t>
    </dgm:pt>
    <dgm:pt modelId="{01CAB193-D715-4AB3-9DEC-BCA134682263}">
      <dgm:prSet phldrT="[Text]"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3ECEF10A-E9C4-406D-A3EB-C3CB05706AA6}">
      <dgm:prSet phldrT="[Text]"/>
      <dgm:spPr/>
      <dgm:t>
        <a:bodyPr/>
        <a:lstStyle/>
        <a:p>
          <a:r>
            <a:rPr lang="en-US" dirty="0" smtClean="0"/>
            <a:t>Hype</a:t>
          </a:r>
          <a:endParaRPr lang="en-US" dirty="0"/>
        </a:p>
      </dgm:t>
    </dgm:pt>
    <dgm:pt modelId="{D8394A3E-2F11-4028-9A7A-76BD24A11A2C}" type="sibTrans" cxnId="{E2BA659D-B46F-4A54-AD18-43A7466E4802}">
      <dgm:prSet/>
      <dgm:spPr/>
      <dgm:t>
        <a:bodyPr/>
        <a:lstStyle/>
        <a:p>
          <a:endParaRPr lang="en-US"/>
        </a:p>
      </dgm:t>
    </dgm:pt>
    <dgm:pt modelId="{8DF2F46C-A649-4669-AE70-C5A52B651B66}" type="parTrans" cxnId="{E2BA659D-B46F-4A54-AD18-43A7466E4802}">
      <dgm:prSet/>
      <dgm:spPr/>
      <dgm:t>
        <a:bodyPr/>
        <a:lstStyle/>
        <a:p>
          <a:endParaRPr lang="en-US"/>
        </a:p>
      </dgm:t>
    </dgm:pt>
    <dgm:pt modelId="{934B109B-4E09-464F-9CB3-34D1B8D82C77}" type="sibTrans" cxnId="{B00D1ED3-E336-4495-B624-911B9F66286F}">
      <dgm:prSet/>
      <dgm:spPr/>
      <dgm:t>
        <a:bodyPr/>
        <a:lstStyle/>
        <a:p>
          <a:endParaRPr lang="en-US"/>
        </a:p>
      </dgm:t>
    </dgm:pt>
    <dgm:pt modelId="{8E8869EA-0053-42E2-8FE5-6641E58E0CEC}" type="parTrans" cxnId="{B00D1ED3-E336-4495-B624-911B9F66286F}">
      <dgm:prSet/>
      <dgm:spPr/>
      <dgm:t>
        <a:bodyPr/>
        <a:lstStyle/>
        <a:p>
          <a:endParaRPr lang="en-US"/>
        </a:p>
      </dgm:t>
    </dgm:pt>
    <dgm:pt modelId="{A8301168-ABD9-4A00-8144-9B6CA4DB2D05}" type="sibTrans" cxnId="{B5E8BD8D-1298-49F1-A7EB-3F8341E3AD63}">
      <dgm:prSet/>
      <dgm:spPr/>
      <dgm:t>
        <a:bodyPr/>
        <a:lstStyle/>
        <a:p>
          <a:endParaRPr lang="en-US"/>
        </a:p>
      </dgm:t>
    </dgm:pt>
    <dgm:pt modelId="{7F59A8E7-604C-4084-A2A2-CD53D2F41318}" type="parTrans" cxnId="{B5E8BD8D-1298-49F1-A7EB-3F8341E3AD63}">
      <dgm:prSet/>
      <dgm:spPr/>
      <dgm:t>
        <a:bodyPr/>
        <a:lstStyle/>
        <a:p>
          <a:endParaRPr lang="en-US"/>
        </a:p>
      </dgm:t>
    </dgm:pt>
    <dgm:pt modelId="{DC2DC178-C803-407D-8ECD-36DB9687E61E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C2FAEE34-B6EB-464B-8B1A-C0DC151FE8E7}">
      <dgm:prSet phldrT="[Text]"/>
      <dgm:spPr/>
      <dgm:t>
        <a:bodyPr/>
        <a:lstStyle/>
        <a:p>
          <a:r>
            <a:rPr lang="en-US" dirty="0" smtClean="0"/>
            <a:t>Idea Evaluation</a:t>
          </a:r>
          <a:endParaRPr lang="en-US" dirty="0"/>
        </a:p>
      </dgm:t>
    </dgm:pt>
    <dgm:pt modelId="{6EE590DD-D3EE-4AA6-A288-57A82B5FCF3D}">
      <dgm:prSet phldrT="[Text]"/>
      <dgm:spPr/>
      <dgm:t>
        <a:bodyPr/>
        <a:lstStyle/>
        <a:p>
          <a:r>
            <a:rPr lang="en-US" dirty="0" smtClean="0"/>
            <a:t>Idea Submission</a:t>
          </a:r>
          <a:endParaRPr lang="en-US" dirty="0"/>
        </a:p>
      </dgm:t>
    </dgm:pt>
    <dgm:pt modelId="{9321FA9A-6E09-4018-BBF5-F97E769DC7FE}">
      <dgm:prSet phldrT="[Text]"/>
      <dgm:spPr/>
      <dgm:t>
        <a:bodyPr/>
        <a:lstStyle/>
        <a:p>
          <a:r>
            <a:rPr lang="en-US" dirty="0" smtClean="0"/>
            <a:t>Brightidea</a:t>
          </a:r>
        </a:p>
      </dgm:t>
    </dgm:pt>
    <dgm:pt modelId="{475E748F-D516-4633-89C9-F308371CC419}" type="sibTrans" cxnId="{DCD14274-8177-41C2-8286-F1D06FFCB698}">
      <dgm:prSet/>
      <dgm:spPr/>
      <dgm:t>
        <a:bodyPr/>
        <a:lstStyle/>
        <a:p>
          <a:endParaRPr lang="en-US"/>
        </a:p>
      </dgm:t>
    </dgm:pt>
    <dgm:pt modelId="{87C2804A-FF9B-427E-BACF-D48A1B813089}" type="parTrans" cxnId="{DCD14274-8177-41C2-8286-F1D06FFCB698}">
      <dgm:prSet/>
      <dgm:spPr/>
      <dgm:t>
        <a:bodyPr/>
        <a:lstStyle/>
        <a:p>
          <a:endParaRPr lang="en-US"/>
        </a:p>
      </dgm:t>
    </dgm:pt>
    <dgm:pt modelId="{6F8ACEBE-34A7-45CE-9FAB-2D13AD4DBFCC}" type="sibTrans" cxnId="{0404B0A2-A947-4793-8788-88A4930DCCB8}">
      <dgm:prSet/>
      <dgm:spPr/>
      <dgm:t>
        <a:bodyPr/>
        <a:lstStyle/>
        <a:p>
          <a:endParaRPr lang="en-US"/>
        </a:p>
      </dgm:t>
    </dgm:pt>
    <dgm:pt modelId="{F10A90A5-0739-4C41-9907-730C29927D99}" type="parTrans" cxnId="{0404B0A2-A947-4793-8788-88A4930DCCB8}">
      <dgm:prSet/>
      <dgm:spPr/>
      <dgm:t>
        <a:bodyPr/>
        <a:lstStyle/>
        <a:p>
          <a:endParaRPr lang="en-US"/>
        </a:p>
      </dgm:t>
    </dgm:pt>
    <dgm:pt modelId="{9A9F6341-9804-4295-BE50-E98DF769C332}" type="sibTrans" cxnId="{3801C59F-7DD9-4ED6-8EC9-095E907507EE}">
      <dgm:prSet/>
      <dgm:spPr/>
      <dgm:t>
        <a:bodyPr/>
        <a:lstStyle/>
        <a:p>
          <a:endParaRPr lang="en-US"/>
        </a:p>
      </dgm:t>
    </dgm:pt>
    <dgm:pt modelId="{570CF102-290E-4E16-984E-D08B8D8AF292}" type="parTrans" cxnId="{3801C59F-7DD9-4ED6-8EC9-095E907507EE}">
      <dgm:prSet/>
      <dgm:spPr/>
      <dgm:t>
        <a:bodyPr/>
        <a:lstStyle/>
        <a:p>
          <a:endParaRPr lang="en-US"/>
        </a:p>
      </dgm:t>
    </dgm:pt>
    <dgm:pt modelId="{9E24F4DA-F52F-4834-9D06-7F9B8CC899CD}" type="sibTrans" cxnId="{F77C6AC9-6A85-44FA-B5BE-EC8166C471F6}">
      <dgm:prSet/>
      <dgm:spPr/>
      <dgm:t>
        <a:bodyPr/>
        <a:lstStyle/>
        <a:p>
          <a:endParaRPr lang="en-US"/>
        </a:p>
      </dgm:t>
    </dgm:pt>
    <dgm:pt modelId="{6477C30B-589B-4F65-BFFB-198BC365F16D}" type="parTrans" cxnId="{F77C6AC9-6A85-44FA-B5BE-EC8166C471F6}">
      <dgm:prSet/>
      <dgm:spPr/>
      <dgm:t>
        <a:bodyPr/>
        <a:lstStyle/>
        <a:p>
          <a:endParaRPr lang="en-US"/>
        </a:p>
      </dgm:t>
    </dgm:pt>
    <dgm:pt modelId="{FF923C6B-219E-4B72-AEAE-76F4127607FA}" type="pres">
      <dgm:prSet presAssocID="{D37E02F6-91A3-46E8-9ABD-813C2F7440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C55C4B-2579-4981-B7F5-78DC58A68086}" type="pres">
      <dgm:prSet presAssocID="{9321FA9A-6E09-4018-BBF5-F97E769DC7FE}" presName="horFlow" presStyleCnt="0"/>
      <dgm:spPr/>
      <dgm:t>
        <a:bodyPr/>
        <a:lstStyle/>
        <a:p>
          <a:endParaRPr lang="en-US"/>
        </a:p>
      </dgm:t>
    </dgm:pt>
    <dgm:pt modelId="{B4063EEE-08FA-4040-919F-1461EFA35F72}" type="pres">
      <dgm:prSet presAssocID="{9321FA9A-6E09-4018-BBF5-F97E769DC7FE}" presName="bigChev" presStyleLbl="node1" presStyleIdx="0" presStyleCnt="11"/>
      <dgm:spPr/>
      <dgm:t>
        <a:bodyPr/>
        <a:lstStyle/>
        <a:p>
          <a:endParaRPr lang="en-US"/>
        </a:p>
      </dgm:t>
    </dgm:pt>
    <dgm:pt modelId="{4B1E4F1E-AF95-4880-8B22-5BFA41C668FE}" type="pres">
      <dgm:prSet presAssocID="{6477C30B-589B-4F65-BFFB-198BC365F16D}" presName="parTrans" presStyleCnt="0"/>
      <dgm:spPr/>
      <dgm:t>
        <a:bodyPr/>
        <a:lstStyle/>
        <a:p>
          <a:endParaRPr lang="en-US"/>
        </a:p>
      </dgm:t>
    </dgm:pt>
    <dgm:pt modelId="{87C9229A-6E69-4EBF-80B9-B2C9C7ABEAF6}" type="pres">
      <dgm:prSet presAssocID="{6EE590DD-D3EE-4AA6-A288-57A82B5FCF3D}" presName="node" presStyleLbl="alignAccFollow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9434A-8302-4DF3-BB8E-8BB3EEB91ED4}" type="pres">
      <dgm:prSet presAssocID="{9E24F4DA-F52F-4834-9D06-7F9B8CC899CD}" presName="sibTrans" presStyleCnt="0"/>
      <dgm:spPr/>
      <dgm:t>
        <a:bodyPr/>
        <a:lstStyle/>
        <a:p>
          <a:endParaRPr lang="en-US"/>
        </a:p>
      </dgm:t>
    </dgm:pt>
    <dgm:pt modelId="{7E5F3F12-4E59-4DD2-B34B-D7A10A17FBD3}" type="pres">
      <dgm:prSet presAssocID="{C2FAEE34-B6EB-464B-8B1A-C0DC151FE8E7}" presName="node" presStyleLbl="alignAccFollow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DE463-21DC-4DE0-88E1-30D7FC83F64F}" type="pres">
      <dgm:prSet presAssocID="{9A9F6341-9804-4295-BE50-E98DF769C332}" presName="sibTrans" presStyleCnt="0"/>
      <dgm:spPr/>
      <dgm:t>
        <a:bodyPr/>
        <a:lstStyle/>
        <a:p>
          <a:endParaRPr lang="en-US"/>
        </a:p>
      </dgm:t>
    </dgm:pt>
    <dgm:pt modelId="{CF85AB51-E915-448F-89D3-1BB74D369F53}" type="pres">
      <dgm:prSet presAssocID="{DC2DC178-C803-407D-8ECD-36DB9687E61E}" presName="node" presStyleLbl="alignAccFollow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0E7CC-47BC-4F0C-A383-B60E60EE8DEC}" type="pres">
      <dgm:prSet presAssocID="{9321FA9A-6E09-4018-BBF5-F97E769DC7FE}" presName="vSp" presStyleCnt="0"/>
      <dgm:spPr/>
      <dgm:t>
        <a:bodyPr/>
        <a:lstStyle/>
        <a:p>
          <a:endParaRPr lang="en-US"/>
        </a:p>
      </dgm:t>
    </dgm:pt>
    <dgm:pt modelId="{D27AF134-DC66-4AA5-8163-31546A1FF1A9}" type="pres">
      <dgm:prSet presAssocID="{3ECEF10A-E9C4-406D-A3EB-C3CB05706AA6}" presName="horFlow" presStyleCnt="0"/>
      <dgm:spPr/>
      <dgm:t>
        <a:bodyPr/>
        <a:lstStyle/>
        <a:p>
          <a:endParaRPr lang="en-US"/>
        </a:p>
      </dgm:t>
    </dgm:pt>
    <dgm:pt modelId="{D29A5C1E-CBAB-4E21-A093-FC2B968762C6}" type="pres">
      <dgm:prSet presAssocID="{3ECEF10A-E9C4-406D-A3EB-C3CB05706AA6}" presName="bigChev" presStyleLbl="node1" presStyleIdx="1" presStyleCnt="11"/>
      <dgm:spPr/>
      <dgm:t>
        <a:bodyPr/>
        <a:lstStyle/>
        <a:p>
          <a:endParaRPr lang="en-US"/>
        </a:p>
      </dgm:t>
    </dgm:pt>
    <dgm:pt modelId="{50A1BDC0-459F-49E1-BDBC-7FEDA9C6F122}" type="pres">
      <dgm:prSet presAssocID="{7F59A8E7-604C-4084-A2A2-CD53D2F41318}" presName="parTrans" presStyleCnt="0"/>
      <dgm:spPr/>
      <dgm:t>
        <a:bodyPr/>
        <a:lstStyle/>
        <a:p>
          <a:endParaRPr lang="en-US"/>
        </a:p>
      </dgm:t>
    </dgm:pt>
    <dgm:pt modelId="{3E3897D6-24F8-47BA-98BF-E43711B18F0F}" type="pres">
      <dgm:prSet presAssocID="{01CAB193-D715-4AB3-9DEC-BCA134682263}" presName="node" presStyleLbl="alignAccFollow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E175D-B24C-41B4-9679-DB9E055F88CD}" type="pres">
      <dgm:prSet presAssocID="{A8301168-ABD9-4A00-8144-9B6CA4DB2D05}" presName="sibTrans" presStyleCnt="0"/>
      <dgm:spPr/>
      <dgm:t>
        <a:bodyPr/>
        <a:lstStyle/>
        <a:p>
          <a:endParaRPr lang="en-US"/>
        </a:p>
      </dgm:t>
    </dgm:pt>
    <dgm:pt modelId="{09939851-4349-4C3D-A37B-5E1C05ACCA7B}" type="pres">
      <dgm:prSet presAssocID="{A324F68D-3F65-4FE2-AF76-8EFA0570225F}" presName="node" presStyleLbl="alignAccFollow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FC156-E5F6-4DE2-BDB5-8A79B6D932FD}" type="pres">
      <dgm:prSet presAssocID="{3ECEF10A-E9C4-406D-A3EB-C3CB05706AA6}" presName="vSp" presStyleCnt="0"/>
      <dgm:spPr/>
      <dgm:t>
        <a:bodyPr/>
        <a:lstStyle/>
        <a:p>
          <a:endParaRPr lang="en-US"/>
        </a:p>
      </dgm:t>
    </dgm:pt>
    <dgm:pt modelId="{8F0928AA-79A3-4A27-B1C4-D7EA9E99345A}" type="pres">
      <dgm:prSet presAssocID="{20EE4355-EC36-4F86-8681-2CB1D52074F6}" presName="horFlow" presStyleCnt="0"/>
      <dgm:spPr/>
      <dgm:t>
        <a:bodyPr/>
        <a:lstStyle/>
        <a:p>
          <a:endParaRPr lang="en-US"/>
        </a:p>
      </dgm:t>
    </dgm:pt>
    <dgm:pt modelId="{3B1E43DA-5FCA-4651-BCE9-F8E2021F87B7}" type="pres">
      <dgm:prSet presAssocID="{20EE4355-EC36-4F86-8681-2CB1D52074F6}" presName="bigChev" presStyleLbl="node1" presStyleIdx="2" presStyleCnt="11"/>
      <dgm:spPr/>
      <dgm:t>
        <a:bodyPr/>
        <a:lstStyle/>
        <a:p>
          <a:endParaRPr lang="en-US"/>
        </a:p>
      </dgm:t>
    </dgm:pt>
    <dgm:pt modelId="{1C858BA8-6756-4C1B-ADF9-6C5D8BF141CF}" type="pres">
      <dgm:prSet presAssocID="{CE52C53E-07EC-4E76-A122-676EC091B3CB}" presName="parTrans" presStyleCnt="0"/>
      <dgm:spPr/>
      <dgm:t>
        <a:bodyPr/>
        <a:lstStyle/>
        <a:p>
          <a:endParaRPr lang="en-US"/>
        </a:p>
      </dgm:t>
    </dgm:pt>
    <dgm:pt modelId="{2D41B29C-FD0C-4220-B8F8-B81786DA5A7C}" type="pres">
      <dgm:prSet presAssocID="{E6A8B01A-3E6C-44DB-85D2-727EC1535BDC}" presName="node" presStyleLbl="alignAccFollow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2D7C9-1B17-40EC-AEE4-257885365F37}" type="pres">
      <dgm:prSet presAssocID="{C5119699-6933-4415-843B-AE7C633E03F5}" presName="sibTrans" presStyleCnt="0"/>
      <dgm:spPr/>
      <dgm:t>
        <a:bodyPr/>
        <a:lstStyle/>
        <a:p>
          <a:endParaRPr lang="en-US"/>
        </a:p>
      </dgm:t>
    </dgm:pt>
    <dgm:pt modelId="{59C85796-74AD-4A90-BE10-1E4A3E035AB2}" type="pres">
      <dgm:prSet presAssocID="{FF44323F-B4D9-4C89-8B20-2C05FB1E3BCC}" presName="node" presStyleLbl="alignAccFollow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D4A50-372D-46D7-A650-327AA347F5AC}" type="pres">
      <dgm:prSet presAssocID="{20EE4355-EC36-4F86-8681-2CB1D52074F6}" presName="vSp" presStyleCnt="0"/>
      <dgm:spPr/>
      <dgm:t>
        <a:bodyPr/>
        <a:lstStyle/>
        <a:p>
          <a:endParaRPr lang="en-US"/>
        </a:p>
      </dgm:t>
    </dgm:pt>
    <dgm:pt modelId="{9F91F2F3-967C-4A7E-BE22-C41E34635341}" type="pres">
      <dgm:prSet presAssocID="{DC0B8551-0871-4EBE-9B59-A317511158A6}" presName="horFlow" presStyleCnt="0"/>
      <dgm:spPr/>
      <dgm:t>
        <a:bodyPr/>
        <a:lstStyle/>
        <a:p>
          <a:endParaRPr lang="en-US"/>
        </a:p>
      </dgm:t>
    </dgm:pt>
    <dgm:pt modelId="{587BCFC3-8443-4A9F-ABDB-727917D22140}" type="pres">
      <dgm:prSet presAssocID="{DC0B8551-0871-4EBE-9B59-A317511158A6}" presName="bigChev" presStyleLbl="node1" presStyleIdx="3" presStyleCnt="11" custLinFactNeighborX="-28805"/>
      <dgm:spPr/>
      <dgm:t>
        <a:bodyPr/>
        <a:lstStyle/>
        <a:p>
          <a:endParaRPr lang="en-US"/>
        </a:p>
      </dgm:t>
    </dgm:pt>
    <dgm:pt modelId="{1D44776E-ADAC-4D67-B4E8-206AD2263E56}" type="pres">
      <dgm:prSet presAssocID="{1ABCD3FF-A5BD-46AE-8344-7409F82A1090}" presName="parTrans" presStyleCnt="0"/>
      <dgm:spPr/>
      <dgm:t>
        <a:bodyPr/>
        <a:lstStyle/>
        <a:p>
          <a:endParaRPr lang="en-US"/>
        </a:p>
      </dgm:t>
    </dgm:pt>
    <dgm:pt modelId="{CDC5C5B7-12A7-4199-B4EB-9F2735EA208B}" type="pres">
      <dgm:prSet presAssocID="{27E9D573-B1C4-42D9-A61F-A2687588371B}" presName="node" presStyleLbl="alignAccFollow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F1486-A70D-4C00-91F6-FD02B5F2A6EE}" type="pres">
      <dgm:prSet presAssocID="{EF421377-C039-4DB9-A5F6-6741EB04C7FE}" presName="sibTrans" presStyleCnt="0"/>
      <dgm:spPr/>
      <dgm:t>
        <a:bodyPr/>
        <a:lstStyle/>
        <a:p>
          <a:endParaRPr lang="en-US"/>
        </a:p>
      </dgm:t>
    </dgm:pt>
    <dgm:pt modelId="{DDCF8254-A625-4687-B516-71C740F3E974}" type="pres">
      <dgm:prSet presAssocID="{60C49BAD-3C72-45BE-9055-7F5900F57352}" presName="node" presStyleLbl="alignAccFollow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66E9B-5C47-4ADF-B8CE-6E29DAC16A8B}" type="pres">
      <dgm:prSet presAssocID="{DC0B8551-0871-4EBE-9B59-A317511158A6}" presName="vSp" presStyleCnt="0"/>
      <dgm:spPr/>
      <dgm:t>
        <a:bodyPr/>
        <a:lstStyle/>
        <a:p>
          <a:endParaRPr lang="en-US"/>
        </a:p>
      </dgm:t>
    </dgm:pt>
    <dgm:pt modelId="{2163AA80-984A-46F5-B689-F1A11FB37675}" type="pres">
      <dgm:prSet presAssocID="{4D4DF280-D804-4E79-B5D3-B70027FF3A7D}" presName="horFlow" presStyleCnt="0"/>
      <dgm:spPr/>
      <dgm:t>
        <a:bodyPr/>
        <a:lstStyle/>
        <a:p>
          <a:endParaRPr lang="en-US"/>
        </a:p>
      </dgm:t>
    </dgm:pt>
    <dgm:pt modelId="{7AA0E265-B56E-4175-B942-2575EB79AAFA}" type="pres">
      <dgm:prSet presAssocID="{4D4DF280-D804-4E79-B5D3-B70027FF3A7D}" presName="bigChev" presStyleLbl="node1" presStyleIdx="4" presStyleCnt="11"/>
      <dgm:spPr/>
      <dgm:t>
        <a:bodyPr/>
        <a:lstStyle/>
        <a:p>
          <a:endParaRPr lang="en-US"/>
        </a:p>
      </dgm:t>
    </dgm:pt>
    <dgm:pt modelId="{B0267679-BA53-4E90-89C5-C3D37EE2E1C3}" type="pres">
      <dgm:prSet presAssocID="{4EE19FF4-751C-4B4B-B55E-16E766D963B6}" presName="parTrans" presStyleCnt="0"/>
      <dgm:spPr/>
      <dgm:t>
        <a:bodyPr/>
        <a:lstStyle/>
        <a:p>
          <a:endParaRPr lang="en-US"/>
        </a:p>
      </dgm:t>
    </dgm:pt>
    <dgm:pt modelId="{9C9AC75D-4120-46A2-B3F9-8A49C725E9AD}" type="pres">
      <dgm:prSet presAssocID="{FE9AFD3B-288A-4330-9EC1-524BAE8FD722}" presName="node" presStyleLbl="alignAccFollow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03CE4-491B-441C-893D-DFAE00B0CD31}" type="pres">
      <dgm:prSet presAssocID="{5900F93E-8500-40FC-B52A-A6361C2C0FCF}" presName="sibTrans" presStyleCnt="0"/>
      <dgm:spPr/>
      <dgm:t>
        <a:bodyPr/>
        <a:lstStyle/>
        <a:p>
          <a:endParaRPr lang="en-US"/>
        </a:p>
      </dgm:t>
    </dgm:pt>
    <dgm:pt modelId="{78821B20-6EC6-4255-971E-6C59B2904501}" type="pres">
      <dgm:prSet presAssocID="{EAB5D4E6-EB40-4B3F-94DB-8AFB6AF85589}" presName="node" presStyleLbl="alignAccFollow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7517-E688-4FF7-978B-5F5747BDCF51}" type="pres">
      <dgm:prSet presAssocID="{4D4DF280-D804-4E79-B5D3-B70027FF3A7D}" presName="vSp" presStyleCnt="0"/>
      <dgm:spPr/>
      <dgm:t>
        <a:bodyPr/>
        <a:lstStyle/>
        <a:p>
          <a:endParaRPr lang="en-US"/>
        </a:p>
      </dgm:t>
    </dgm:pt>
    <dgm:pt modelId="{4CCA1709-7E97-467D-BAB0-58984D3481FC}" type="pres">
      <dgm:prSet presAssocID="{62A9F959-27E4-47E3-A5BF-1DC0F1ED75F9}" presName="horFlow" presStyleCnt="0"/>
      <dgm:spPr/>
      <dgm:t>
        <a:bodyPr/>
        <a:lstStyle/>
        <a:p>
          <a:endParaRPr lang="en-US"/>
        </a:p>
      </dgm:t>
    </dgm:pt>
    <dgm:pt modelId="{E9E90EA5-5BF1-4154-936A-CF60AD7AD3DB}" type="pres">
      <dgm:prSet presAssocID="{62A9F959-27E4-47E3-A5BF-1DC0F1ED75F9}" presName="bigChev" presStyleLbl="node1" presStyleIdx="5" presStyleCnt="11"/>
      <dgm:spPr/>
      <dgm:t>
        <a:bodyPr/>
        <a:lstStyle/>
        <a:p>
          <a:endParaRPr lang="en-US"/>
        </a:p>
      </dgm:t>
    </dgm:pt>
    <dgm:pt modelId="{7D21B84F-5029-405D-944C-E45F9009C451}" type="pres">
      <dgm:prSet presAssocID="{27D6198F-75A2-4D96-A876-70590659C9B6}" presName="parTrans" presStyleCnt="0"/>
      <dgm:spPr/>
      <dgm:t>
        <a:bodyPr/>
        <a:lstStyle/>
        <a:p>
          <a:endParaRPr lang="en-US"/>
        </a:p>
      </dgm:t>
    </dgm:pt>
    <dgm:pt modelId="{68715325-0FC2-4552-B900-075ACC437D99}" type="pres">
      <dgm:prSet presAssocID="{3E83704F-2117-41F2-A379-9E3AAC363A8C}" presName="node" presStyleLbl="alignAccFollow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767D8-304F-4379-93E2-336BC52B9C01}" type="pres">
      <dgm:prSet presAssocID="{62A9F959-27E4-47E3-A5BF-1DC0F1ED75F9}" presName="vSp" presStyleCnt="0"/>
      <dgm:spPr/>
      <dgm:t>
        <a:bodyPr/>
        <a:lstStyle/>
        <a:p>
          <a:endParaRPr lang="en-US"/>
        </a:p>
      </dgm:t>
    </dgm:pt>
    <dgm:pt modelId="{3C2BE3F2-7DE5-4D72-A0F4-E9B43DDF51CC}" type="pres">
      <dgm:prSet presAssocID="{72DE2606-3376-418E-9C53-408280D18278}" presName="horFlow" presStyleCnt="0"/>
      <dgm:spPr/>
      <dgm:t>
        <a:bodyPr/>
        <a:lstStyle/>
        <a:p>
          <a:endParaRPr lang="en-US"/>
        </a:p>
      </dgm:t>
    </dgm:pt>
    <dgm:pt modelId="{33A1C151-EFC7-413B-B268-CEF79BBFB8CA}" type="pres">
      <dgm:prSet presAssocID="{72DE2606-3376-418E-9C53-408280D18278}" presName="bigChev" presStyleLbl="node1" presStyleIdx="6" presStyleCnt="11"/>
      <dgm:spPr/>
      <dgm:t>
        <a:bodyPr/>
        <a:lstStyle/>
        <a:p>
          <a:endParaRPr lang="en-US"/>
        </a:p>
      </dgm:t>
    </dgm:pt>
    <dgm:pt modelId="{56D0F3F8-4BBA-4D45-80DB-F567FD7288DB}" type="pres">
      <dgm:prSet presAssocID="{56D4C303-9D61-4D72-8B23-75B901541202}" presName="parTrans" presStyleCnt="0"/>
      <dgm:spPr/>
      <dgm:t>
        <a:bodyPr/>
        <a:lstStyle/>
        <a:p>
          <a:endParaRPr lang="en-US"/>
        </a:p>
      </dgm:t>
    </dgm:pt>
    <dgm:pt modelId="{865C62D7-94D2-4B48-B1B1-CFFDBCBB725C}" type="pres">
      <dgm:prSet presAssocID="{25228CA2-D048-417D-815D-92EE793484C2}" presName="node" presStyleLbl="alignAccFollow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10D66-0BA2-4C08-AAE9-4CCB8F0C9CAA}" type="pres">
      <dgm:prSet presAssocID="{72DE2606-3376-418E-9C53-408280D18278}" presName="vSp" presStyleCnt="0"/>
      <dgm:spPr/>
      <dgm:t>
        <a:bodyPr/>
        <a:lstStyle/>
        <a:p>
          <a:endParaRPr lang="en-US"/>
        </a:p>
      </dgm:t>
    </dgm:pt>
    <dgm:pt modelId="{957DF916-0101-4C67-A33E-455CFF47BD01}" type="pres">
      <dgm:prSet presAssocID="{71BD54DB-DEA2-4940-B1A9-11DA84F08457}" presName="horFlow" presStyleCnt="0"/>
      <dgm:spPr/>
      <dgm:t>
        <a:bodyPr/>
        <a:lstStyle/>
        <a:p>
          <a:endParaRPr lang="en-US"/>
        </a:p>
      </dgm:t>
    </dgm:pt>
    <dgm:pt modelId="{298D4ED2-2AFA-4D98-9E61-7B5632FBCE8E}" type="pres">
      <dgm:prSet presAssocID="{71BD54DB-DEA2-4940-B1A9-11DA84F08457}" presName="bigChev" presStyleLbl="node1" presStyleIdx="7" presStyleCnt="11"/>
      <dgm:spPr/>
      <dgm:t>
        <a:bodyPr/>
        <a:lstStyle/>
        <a:p>
          <a:endParaRPr lang="en-US"/>
        </a:p>
      </dgm:t>
    </dgm:pt>
    <dgm:pt modelId="{9FB966D1-DA72-4FF4-9B4A-420483558A37}" type="pres">
      <dgm:prSet presAssocID="{71E950D7-D9B6-4D80-A92C-AC3A7C71F9B4}" presName="parTrans" presStyleCnt="0"/>
      <dgm:spPr/>
      <dgm:t>
        <a:bodyPr/>
        <a:lstStyle/>
        <a:p>
          <a:endParaRPr lang="en-US"/>
        </a:p>
      </dgm:t>
    </dgm:pt>
    <dgm:pt modelId="{A5BB2103-6D5D-42A9-AA9F-E4E095653B65}" type="pres">
      <dgm:prSet presAssocID="{3537D723-4A3E-4E7D-9D69-B0D96D779B69}" presName="node" presStyleLbl="alignAccFollow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51578-E27C-4A7D-A32D-9A6E60967261}" type="pres">
      <dgm:prSet presAssocID="{1E36DACA-F067-47DE-AC95-6D9080F7F63C}" presName="sibTrans" presStyleCnt="0"/>
      <dgm:spPr/>
      <dgm:t>
        <a:bodyPr/>
        <a:lstStyle/>
        <a:p>
          <a:endParaRPr lang="en-US"/>
        </a:p>
      </dgm:t>
    </dgm:pt>
    <dgm:pt modelId="{70F9A4BE-9A16-4639-A1A0-3610B20F2497}" type="pres">
      <dgm:prSet presAssocID="{737A9B05-C000-4B1E-89CC-F5573D301171}" presName="node" presStyleLbl="alignAccFollow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A603A-31B3-4E73-8F66-50ED4168AF62}" type="pres">
      <dgm:prSet presAssocID="{592139DC-7D49-4C11-A59F-C649C8A4FDBD}" presName="sibTrans" presStyleCnt="0"/>
      <dgm:spPr/>
      <dgm:t>
        <a:bodyPr/>
        <a:lstStyle/>
        <a:p>
          <a:endParaRPr lang="en-US"/>
        </a:p>
      </dgm:t>
    </dgm:pt>
    <dgm:pt modelId="{9F908847-C05F-42A8-9511-5DB31B21556D}" type="pres">
      <dgm:prSet presAssocID="{582BE8F9-1C3C-46EC-9DB8-7D013AE3885B}" presName="node" presStyleLbl="alignAccFollow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31A2F-6813-4D12-8503-F8CF6B030B6B}" type="pres">
      <dgm:prSet presAssocID="{71BD54DB-DEA2-4940-B1A9-11DA84F08457}" presName="vSp" presStyleCnt="0"/>
      <dgm:spPr/>
      <dgm:t>
        <a:bodyPr/>
        <a:lstStyle/>
        <a:p>
          <a:endParaRPr lang="en-US"/>
        </a:p>
      </dgm:t>
    </dgm:pt>
    <dgm:pt modelId="{F76AC76A-2BE2-4F87-8A80-2729F96CE01D}" type="pres">
      <dgm:prSet presAssocID="{10AEE751-A38C-4989-A954-AA14A6B794A2}" presName="horFlow" presStyleCnt="0"/>
      <dgm:spPr/>
      <dgm:t>
        <a:bodyPr/>
        <a:lstStyle/>
        <a:p>
          <a:endParaRPr lang="en-US"/>
        </a:p>
      </dgm:t>
    </dgm:pt>
    <dgm:pt modelId="{9600B545-7A92-4292-ABFB-85739C4A02D5}" type="pres">
      <dgm:prSet presAssocID="{10AEE751-A38C-4989-A954-AA14A6B794A2}" presName="bigChev" presStyleLbl="node1" presStyleIdx="8" presStyleCnt="11"/>
      <dgm:spPr/>
      <dgm:t>
        <a:bodyPr/>
        <a:lstStyle/>
        <a:p>
          <a:endParaRPr lang="en-US"/>
        </a:p>
      </dgm:t>
    </dgm:pt>
    <dgm:pt modelId="{8D0A9E10-FCB3-4F85-B5AF-B7FEC6218DAF}" type="pres">
      <dgm:prSet presAssocID="{D827E299-7FE1-4CB4-A7A2-84B6A1D502AF}" presName="parTrans" presStyleCnt="0"/>
      <dgm:spPr/>
      <dgm:t>
        <a:bodyPr/>
        <a:lstStyle/>
        <a:p>
          <a:endParaRPr lang="en-US"/>
        </a:p>
      </dgm:t>
    </dgm:pt>
    <dgm:pt modelId="{AF57B992-1F43-4BC6-959F-23DA1029BBEE}" type="pres">
      <dgm:prSet presAssocID="{BDB44F46-B3C2-4BBE-B6E8-11D2542C497A}" presName="node" presStyleLbl="alignAccFollow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980E4-6344-4E21-A932-C8DD457A5A04}" type="pres">
      <dgm:prSet presAssocID="{10AEE751-A38C-4989-A954-AA14A6B794A2}" presName="vSp" presStyleCnt="0"/>
      <dgm:spPr/>
      <dgm:t>
        <a:bodyPr/>
        <a:lstStyle/>
        <a:p>
          <a:endParaRPr lang="en-US"/>
        </a:p>
      </dgm:t>
    </dgm:pt>
    <dgm:pt modelId="{4FC559F5-F6F1-4770-BE6F-B010BC6C2F22}" type="pres">
      <dgm:prSet presAssocID="{E5734CE6-71BF-415F-A96E-FC4E7D183085}" presName="horFlow" presStyleCnt="0"/>
      <dgm:spPr/>
      <dgm:t>
        <a:bodyPr/>
        <a:lstStyle/>
        <a:p>
          <a:endParaRPr lang="en-US"/>
        </a:p>
      </dgm:t>
    </dgm:pt>
    <dgm:pt modelId="{C206B409-AB62-4A42-8E8A-422F30445504}" type="pres">
      <dgm:prSet presAssocID="{E5734CE6-71BF-415F-A96E-FC4E7D183085}" presName="bigChev" presStyleLbl="node1" presStyleIdx="9" presStyleCnt="11"/>
      <dgm:spPr/>
      <dgm:t>
        <a:bodyPr/>
        <a:lstStyle/>
        <a:p>
          <a:endParaRPr lang="en-US"/>
        </a:p>
      </dgm:t>
    </dgm:pt>
    <dgm:pt modelId="{77D206D6-EB29-4584-A9B0-7F9766D10AD7}" type="pres">
      <dgm:prSet presAssocID="{8C800DE7-44A8-470F-8641-DB039D264644}" presName="parTrans" presStyleCnt="0"/>
      <dgm:spPr/>
      <dgm:t>
        <a:bodyPr/>
        <a:lstStyle/>
        <a:p>
          <a:endParaRPr lang="en-US"/>
        </a:p>
      </dgm:t>
    </dgm:pt>
    <dgm:pt modelId="{1E54AD1D-F383-42FC-87D2-B78795F772E4}" type="pres">
      <dgm:prSet presAssocID="{7265AC18-3363-4249-919B-36AFBFB922B2}" presName="node" presStyleLbl="alignAccFollow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540B7-293D-45C7-9366-6F840DD74108}" type="pres">
      <dgm:prSet presAssocID="{E5734CE6-71BF-415F-A96E-FC4E7D183085}" presName="vSp" presStyleCnt="0"/>
      <dgm:spPr/>
      <dgm:t>
        <a:bodyPr/>
        <a:lstStyle/>
        <a:p>
          <a:endParaRPr lang="en-US"/>
        </a:p>
      </dgm:t>
    </dgm:pt>
    <dgm:pt modelId="{AA8192D1-3ED1-44C5-8A35-16411158F322}" type="pres">
      <dgm:prSet presAssocID="{42364581-4ACB-40BA-A5BC-ACB079903213}" presName="horFlow" presStyleCnt="0"/>
      <dgm:spPr/>
      <dgm:t>
        <a:bodyPr/>
        <a:lstStyle/>
        <a:p>
          <a:endParaRPr lang="en-US"/>
        </a:p>
      </dgm:t>
    </dgm:pt>
    <dgm:pt modelId="{ED97F0D0-AF2E-4084-9D5B-BE0007A2D883}" type="pres">
      <dgm:prSet presAssocID="{42364581-4ACB-40BA-A5BC-ACB079903213}" presName="bigChev" presStyleLbl="node1" presStyleIdx="10" presStyleCnt="11"/>
      <dgm:spPr/>
      <dgm:t>
        <a:bodyPr/>
        <a:lstStyle/>
        <a:p>
          <a:endParaRPr lang="en-US"/>
        </a:p>
      </dgm:t>
    </dgm:pt>
    <dgm:pt modelId="{2B9C8284-1A00-4D6E-B42F-A215056B9229}" type="pres">
      <dgm:prSet presAssocID="{5D70C32C-4B40-4461-B327-9AC4992B8868}" presName="parTrans" presStyleCnt="0"/>
      <dgm:spPr/>
      <dgm:t>
        <a:bodyPr/>
        <a:lstStyle/>
        <a:p>
          <a:endParaRPr lang="en-US"/>
        </a:p>
      </dgm:t>
    </dgm:pt>
    <dgm:pt modelId="{F77426DF-9B41-4FAE-A961-BA3282E6601A}" type="pres">
      <dgm:prSet presAssocID="{1999AE76-5819-4ADB-8D60-788226D91006}" presName="node" presStyleLbl="alignAccFollow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9F0F6-CDCF-4052-8FF4-57BF79756BF8}" type="presOf" srcId="{D37E02F6-91A3-46E8-9ABD-813C2F74403C}" destId="{FF923C6B-219E-4B72-AEAE-76F4127607FA}" srcOrd="0" destOrd="0" presId="urn:microsoft.com/office/officeart/2005/8/layout/lProcess3"/>
    <dgm:cxn modelId="{3FB3A2EE-9554-4192-8287-D053DAA65367}" type="presOf" srcId="{20EE4355-EC36-4F86-8681-2CB1D52074F6}" destId="{3B1E43DA-5FCA-4651-BCE9-F8E2021F87B7}" srcOrd="0" destOrd="0" presId="urn:microsoft.com/office/officeart/2005/8/layout/lProcess3"/>
    <dgm:cxn modelId="{0D4900F3-EB5E-421E-8457-65ED9C9FB6DF}" type="presOf" srcId="{A324F68D-3F65-4FE2-AF76-8EFA0570225F}" destId="{09939851-4349-4C3D-A37B-5E1C05ACCA7B}" srcOrd="0" destOrd="0" presId="urn:microsoft.com/office/officeart/2005/8/layout/lProcess3"/>
    <dgm:cxn modelId="{5BAB2C1E-1BF1-44A5-97C1-2BF8FC10632D}" srcId="{D37E02F6-91A3-46E8-9ABD-813C2F74403C}" destId="{E5734CE6-71BF-415F-A96E-FC4E7D183085}" srcOrd="9" destOrd="0" parTransId="{75BD54A7-AB15-4BF1-8802-36E83483ED8D}" sibTransId="{D7DF23CA-8229-41FB-8709-CF9D2AE3528F}"/>
    <dgm:cxn modelId="{BA24E8C7-9B78-49B0-9CEF-95CD477CF653}" type="presOf" srcId="{01CAB193-D715-4AB3-9DEC-BCA134682263}" destId="{3E3897D6-24F8-47BA-98BF-E43711B18F0F}" srcOrd="0" destOrd="0" presId="urn:microsoft.com/office/officeart/2005/8/layout/lProcess3"/>
    <dgm:cxn modelId="{1D0C318F-C94F-4FF8-B710-3531BCC8AA81}" srcId="{72DE2606-3376-418E-9C53-408280D18278}" destId="{25228CA2-D048-417D-815D-92EE793484C2}" srcOrd="0" destOrd="0" parTransId="{56D4C303-9D61-4D72-8B23-75B901541202}" sibTransId="{BD6A40A5-277E-4665-B5FA-D763AF3C653C}"/>
    <dgm:cxn modelId="{CBA317EA-04C9-4A9A-862E-355332D1FDC9}" type="presOf" srcId="{E5734CE6-71BF-415F-A96E-FC4E7D183085}" destId="{C206B409-AB62-4A42-8E8A-422F30445504}" srcOrd="0" destOrd="0" presId="urn:microsoft.com/office/officeart/2005/8/layout/lProcess3"/>
    <dgm:cxn modelId="{58A9A6D1-F0D2-4C89-913D-8FF83AB567E8}" type="presOf" srcId="{4D4DF280-D804-4E79-B5D3-B70027FF3A7D}" destId="{7AA0E265-B56E-4175-B942-2575EB79AAFA}" srcOrd="0" destOrd="0" presId="urn:microsoft.com/office/officeart/2005/8/layout/lProcess3"/>
    <dgm:cxn modelId="{8ECCE517-F215-408C-8A6A-C609260775C7}" srcId="{D37E02F6-91A3-46E8-9ABD-813C2F74403C}" destId="{72DE2606-3376-418E-9C53-408280D18278}" srcOrd="6" destOrd="0" parTransId="{31D087DB-CF96-41CA-A5E1-BE840B137148}" sibTransId="{585B54F7-D827-418D-9CB9-984B17D1926E}"/>
    <dgm:cxn modelId="{4C599994-AFB5-4962-A3D6-4F3FFD366F90}" type="presOf" srcId="{27E9D573-B1C4-42D9-A61F-A2687588371B}" destId="{CDC5C5B7-12A7-4199-B4EB-9F2735EA208B}" srcOrd="0" destOrd="0" presId="urn:microsoft.com/office/officeart/2005/8/layout/lProcess3"/>
    <dgm:cxn modelId="{FAC2A066-38AD-48ED-ABE2-86FBD7D80E2D}" type="presOf" srcId="{3ECEF10A-E9C4-406D-A3EB-C3CB05706AA6}" destId="{D29A5C1E-CBAB-4E21-A093-FC2B968762C6}" srcOrd="0" destOrd="0" presId="urn:microsoft.com/office/officeart/2005/8/layout/lProcess3"/>
    <dgm:cxn modelId="{2F945A92-D363-4ADC-9C4B-78F272050611}" type="presOf" srcId="{62A9F959-27E4-47E3-A5BF-1DC0F1ED75F9}" destId="{E9E90EA5-5BF1-4154-936A-CF60AD7AD3DB}" srcOrd="0" destOrd="0" presId="urn:microsoft.com/office/officeart/2005/8/layout/lProcess3"/>
    <dgm:cxn modelId="{022E12AF-7FC0-4700-B58C-890728C7896F}" type="presOf" srcId="{FF44323F-B4D9-4C89-8B20-2C05FB1E3BCC}" destId="{59C85796-74AD-4A90-BE10-1E4A3E035AB2}" srcOrd="0" destOrd="0" presId="urn:microsoft.com/office/officeart/2005/8/layout/lProcess3"/>
    <dgm:cxn modelId="{E7E2A4FC-CE30-4278-B6E8-E9EAB09AD138}" srcId="{71BD54DB-DEA2-4940-B1A9-11DA84F08457}" destId="{737A9B05-C000-4B1E-89CC-F5573D301171}" srcOrd="1" destOrd="0" parTransId="{D6D3C7BF-853B-4BAA-87F6-B73898DDF1F2}" sibTransId="{592139DC-7D49-4C11-A59F-C649C8A4FDBD}"/>
    <dgm:cxn modelId="{2FE5781C-76BC-41A5-87D4-DAD68DADEBA3}" type="presOf" srcId="{9321FA9A-6E09-4018-BBF5-F97E769DC7FE}" destId="{B4063EEE-08FA-4040-919F-1461EFA35F72}" srcOrd="0" destOrd="0" presId="urn:microsoft.com/office/officeart/2005/8/layout/lProcess3"/>
    <dgm:cxn modelId="{EDEB3216-305E-4E02-8B61-987338880E64}" srcId="{DC0B8551-0871-4EBE-9B59-A317511158A6}" destId="{60C49BAD-3C72-45BE-9055-7F5900F57352}" srcOrd="1" destOrd="0" parTransId="{E4E6C4E7-6A00-48F0-ACE7-26193BECB58D}" sibTransId="{F5E72BA4-CEBD-4221-A2E7-3BF176471245}"/>
    <dgm:cxn modelId="{582C59FA-592E-4EAA-8059-3B8100AA4C53}" srcId="{4D4DF280-D804-4E79-B5D3-B70027FF3A7D}" destId="{EAB5D4E6-EB40-4B3F-94DB-8AFB6AF85589}" srcOrd="1" destOrd="0" parTransId="{7CE25B3C-A358-4D76-8F79-E668CC0A67D3}" sibTransId="{1BB2B848-F77D-4777-8831-1EC42DD493F1}"/>
    <dgm:cxn modelId="{F6D89C46-63BD-44F6-BD5B-C81F1D809217}" srcId="{10AEE751-A38C-4989-A954-AA14A6B794A2}" destId="{BDB44F46-B3C2-4BBE-B6E8-11D2542C497A}" srcOrd="0" destOrd="0" parTransId="{D827E299-7FE1-4CB4-A7A2-84B6A1D502AF}" sibTransId="{2EE303E0-A446-4BE4-9C29-021DBF486CDA}"/>
    <dgm:cxn modelId="{24229CC1-5678-48FE-8B4D-3E2E48A07AF3}" srcId="{71BD54DB-DEA2-4940-B1A9-11DA84F08457}" destId="{3537D723-4A3E-4E7D-9D69-B0D96D779B69}" srcOrd="0" destOrd="0" parTransId="{71E950D7-D9B6-4D80-A92C-AC3A7C71F9B4}" sibTransId="{1E36DACA-F067-47DE-AC95-6D9080F7F63C}"/>
    <dgm:cxn modelId="{1B8211A0-BF57-436C-9DBA-DD9FDBC0A7C7}" type="presOf" srcId="{FE9AFD3B-288A-4330-9EC1-524BAE8FD722}" destId="{9C9AC75D-4120-46A2-B3F9-8A49C725E9AD}" srcOrd="0" destOrd="0" presId="urn:microsoft.com/office/officeart/2005/8/layout/lProcess3"/>
    <dgm:cxn modelId="{476047DB-6101-4932-86E0-B69A38F870F3}" type="presOf" srcId="{DC2DC178-C803-407D-8ECD-36DB9687E61E}" destId="{CF85AB51-E915-448F-89D3-1BB74D369F53}" srcOrd="0" destOrd="0" presId="urn:microsoft.com/office/officeart/2005/8/layout/lProcess3"/>
    <dgm:cxn modelId="{DCD14274-8177-41C2-8286-F1D06FFCB698}" srcId="{D37E02F6-91A3-46E8-9ABD-813C2F74403C}" destId="{9321FA9A-6E09-4018-BBF5-F97E769DC7FE}" srcOrd="0" destOrd="0" parTransId="{87C2804A-FF9B-427E-BACF-D48A1B813089}" sibTransId="{475E748F-D516-4633-89C9-F308371CC419}"/>
    <dgm:cxn modelId="{409ECE14-BE3D-4C67-A1A6-8F94CE813DEF}" type="presOf" srcId="{E6A8B01A-3E6C-44DB-85D2-727EC1535BDC}" destId="{2D41B29C-FD0C-4220-B8F8-B81786DA5A7C}" srcOrd="0" destOrd="0" presId="urn:microsoft.com/office/officeart/2005/8/layout/lProcess3"/>
    <dgm:cxn modelId="{A1FCCD8D-099A-462A-8A91-889ED16B604D}" type="presOf" srcId="{71BD54DB-DEA2-4940-B1A9-11DA84F08457}" destId="{298D4ED2-2AFA-4D98-9E61-7B5632FBCE8E}" srcOrd="0" destOrd="0" presId="urn:microsoft.com/office/officeart/2005/8/layout/lProcess3"/>
    <dgm:cxn modelId="{0404B0A2-A947-4793-8788-88A4930DCCB8}" srcId="{9321FA9A-6E09-4018-BBF5-F97E769DC7FE}" destId="{DC2DC178-C803-407D-8ECD-36DB9687E61E}" srcOrd="2" destOrd="0" parTransId="{F10A90A5-0739-4C41-9907-730C29927D99}" sibTransId="{6F8ACEBE-34A7-45CE-9FAB-2D13AD4DBFCC}"/>
    <dgm:cxn modelId="{2A890E20-74DC-4315-AFE0-CBD7252995A9}" srcId="{4D4DF280-D804-4E79-B5D3-B70027FF3A7D}" destId="{FE9AFD3B-288A-4330-9EC1-524BAE8FD722}" srcOrd="0" destOrd="0" parTransId="{4EE19FF4-751C-4B4B-B55E-16E766D963B6}" sibTransId="{5900F93E-8500-40FC-B52A-A6361C2C0FCF}"/>
    <dgm:cxn modelId="{BE960655-08C5-49BC-934C-832A9D4CA2F0}" srcId="{62A9F959-27E4-47E3-A5BF-1DC0F1ED75F9}" destId="{3E83704F-2117-41F2-A379-9E3AAC363A8C}" srcOrd="0" destOrd="0" parTransId="{27D6198F-75A2-4D96-A876-70590659C9B6}" sibTransId="{1B757FE6-A263-42A1-ACA4-7198C42B1370}"/>
    <dgm:cxn modelId="{8F9E24F4-04D9-48BB-9449-B05BAE533368}" srcId="{DC0B8551-0871-4EBE-9B59-A317511158A6}" destId="{27E9D573-B1C4-42D9-A61F-A2687588371B}" srcOrd="0" destOrd="0" parTransId="{1ABCD3FF-A5BD-46AE-8344-7409F82A1090}" sibTransId="{EF421377-C039-4DB9-A5F6-6741EB04C7FE}"/>
    <dgm:cxn modelId="{0F08D5F5-1FC3-46BA-91A2-EDE844A75060}" srcId="{D37E02F6-91A3-46E8-9ABD-813C2F74403C}" destId="{42364581-4ACB-40BA-A5BC-ACB079903213}" srcOrd="10" destOrd="0" parTransId="{BB232BAE-58C1-41B2-A73F-75DCCC213BE0}" sibTransId="{94509E73-69D6-48AE-BABD-D7AA8546DDC3}"/>
    <dgm:cxn modelId="{31D24264-DF01-41BE-98A2-BD28EC8792EF}" srcId="{D37E02F6-91A3-46E8-9ABD-813C2F74403C}" destId="{71BD54DB-DEA2-4940-B1A9-11DA84F08457}" srcOrd="7" destOrd="0" parTransId="{06514324-D452-4CD4-BDE9-41BF23F4C7A5}" sibTransId="{60F95494-DE65-446A-8C7B-AE86192601CC}"/>
    <dgm:cxn modelId="{89F8CD6D-316A-459A-8169-F57A586845F7}" srcId="{71BD54DB-DEA2-4940-B1A9-11DA84F08457}" destId="{582BE8F9-1C3C-46EC-9DB8-7D013AE3885B}" srcOrd="2" destOrd="0" parTransId="{7465CA04-9998-484F-81C1-692AD7E71A1B}" sibTransId="{7083BB72-08E2-41E1-AF90-473092145A10}"/>
    <dgm:cxn modelId="{3DB7F904-44C8-488A-B567-041D76750B0F}" type="presOf" srcId="{7265AC18-3363-4249-919B-36AFBFB922B2}" destId="{1E54AD1D-F383-42FC-87D2-B78795F772E4}" srcOrd="0" destOrd="0" presId="urn:microsoft.com/office/officeart/2005/8/layout/lProcess3"/>
    <dgm:cxn modelId="{949BD8FA-D238-4DBF-B8A9-AC0EF170654C}" srcId="{D37E02F6-91A3-46E8-9ABD-813C2F74403C}" destId="{20EE4355-EC36-4F86-8681-2CB1D52074F6}" srcOrd="2" destOrd="0" parTransId="{F2AD23D5-BBDA-4FA8-80C6-16044644F89C}" sibTransId="{B33B1EC5-E094-4568-8F5B-5B88AEF770C1}"/>
    <dgm:cxn modelId="{805F7755-AE62-4008-8881-8E1D458A26F9}" type="presOf" srcId="{BDB44F46-B3C2-4BBE-B6E8-11D2542C497A}" destId="{AF57B992-1F43-4BC6-959F-23DA1029BBEE}" srcOrd="0" destOrd="0" presId="urn:microsoft.com/office/officeart/2005/8/layout/lProcess3"/>
    <dgm:cxn modelId="{976526A6-54FA-4D69-B7F4-84B5DD8064DE}" type="presOf" srcId="{25228CA2-D048-417D-815D-92EE793484C2}" destId="{865C62D7-94D2-4B48-B1B1-CFFDBCBB725C}" srcOrd="0" destOrd="0" presId="urn:microsoft.com/office/officeart/2005/8/layout/lProcess3"/>
    <dgm:cxn modelId="{31B2954A-D008-483E-BDD9-4F27B8DB5BBE}" type="presOf" srcId="{582BE8F9-1C3C-46EC-9DB8-7D013AE3885B}" destId="{9F908847-C05F-42A8-9511-5DB31B21556D}" srcOrd="0" destOrd="0" presId="urn:microsoft.com/office/officeart/2005/8/layout/lProcess3"/>
    <dgm:cxn modelId="{2FA5950F-DA14-45D9-9C36-C455877A8B42}" type="presOf" srcId="{737A9B05-C000-4B1E-89CC-F5573D301171}" destId="{70F9A4BE-9A16-4639-A1A0-3610B20F2497}" srcOrd="0" destOrd="0" presId="urn:microsoft.com/office/officeart/2005/8/layout/lProcess3"/>
    <dgm:cxn modelId="{50300383-F311-4F30-9A39-1ED544799460}" type="presOf" srcId="{1999AE76-5819-4ADB-8D60-788226D91006}" destId="{F77426DF-9B41-4FAE-A961-BA3282E6601A}" srcOrd="0" destOrd="0" presId="urn:microsoft.com/office/officeart/2005/8/layout/lProcess3"/>
    <dgm:cxn modelId="{B00D1ED3-E336-4495-B624-911B9F66286F}" srcId="{3ECEF10A-E9C4-406D-A3EB-C3CB05706AA6}" destId="{A324F68D-3F65-4FE2-AF76-8EFA0570225F}" srcOrd="1" destOrd="0" parTransId="{8E8869EA-0053-42E2-8FE5-6641E58E0CEC}" sibTransId="{934B109B-4E09-464F-9CB3-34D1B8D82C77}"/>
    <dgm:cxn modelId="{931B35D8-E207-4199-AEA6-5D5A46541E56}" srcId="{42364581-4ACB-40BA-A5BC-ACB079903213}" destId="{1999AE76-5819-4ADB-8D60-788226D91006}" srcOrd="0" destOrd="0" parTransId="{5D70C32C-4B40-4461-B327-9AC4992B8868}" sibTransId="{62197897-CF5B-45BA-AB11-AC74AA9B40DA}"/>
    <dgm:cxn modelId="{AEA62B64-97E9-49FE-A0B3-2675BB746641}" type="presOf" srcId="{10AEE751-A38C-4989-A954-AA14A6B794A2}" destId="{9600B545-7A92-4292-ABFB-85739C4A02D5}" srcOrd="0" destOrd="0" presId="urn:microsoft.com/office/officeart/2005/8/layout/lProcess3"/>
    <dgm:cxn modelId="{6CDB9D3E-D1E6-4085-9550-179853CC2FFD}" type="presOf" srcId="{60C49BAD-3C72-45BE-9055-7F5900F57352}" destId="{DDCF8254-A625-4687-B516-71C740F3E974}" srcOrd="0" destOrd="0" presId="urn:microsoft.com/office/officeart/2005/8/layout/lProcess3"/>
    <dgm:cxn modelId="{24D97ECA-007C-4844-A6C0-B958D8CBE05A}" type="presOf" srcId="{EAB5D4E6-EB40-4B3F-94DB-8AFB6AF85589}" destId="{78821B20-6EC6-4255-971E-6C59B2904501}" srcOrd="0" destOrd="0" presId="urn:microsoft.com/office/officeart/2005/8/layout/lProcess3"/>
    <dgm:cxn modelId="{BEB5A438-B317-499D-A076-E715415C9E8F}" type="presOf" srcId="{72DE2606-3376-418E-9C53-408280D18278}" destId="{33A1C151-EFC7-413B-B268-CEF79BBFB8CA}" srcOrd="0" destOrd="0" presId="urn:microsoft.com/office/officeart/2005/8/layout/lProcess3"/>
    <dgm:cxn modelId="{F77C6AC9-6A85-44FA-B5BE-EC8166C471F6}" srcId="{9321FA9A-6E09-4018-BBF5-F97E769DC7FE}" destId="{6EE590DD-D3EE-4AA6-A288-57A82B5FCF3D}" srcOrd="0" destOrd="0" parTransId="{6477C30B-589B-4F65-BFFB-198BC365F16D}" sibTransId="{9E24F4DA-F52F-4834-9D06-7F9B8CC899CD}"/>
    <dgm:cxn modelId="{3BFA24C7-BB13-4D4C-905A-624321C96A44}" type="presOf" srcId="{3537D723-4A3E-4E7D-9D69-B0D96D779B69}" destId="{A5BB2103-6D5D-42A9-AA9F-E4E095653B65}" srcOrd="0" destOrd="0" presId="urn:microsoft.com/office/officeart/2005/8/layout/lProcess3"/>
    <dgm:cxn modelId="{BB963534-E8E7-489F-9B39-CB469C3BA1C0}" type="presOf" srcId="{DC0B8551-0871-4EBE-9B59-A317511158A6}" destId="{587BCFC3-8443-4A9F-ABDB-727917D22140}" srcOrd="0" destOrd="0" presId="urn:microsoft.com/office/officeart/2005/8/layout/lProcess3"/>
    <dgm:cxn modelId="{A0D803EA-39A0-4622-A6B5-28E5644BE118}" srcId="{D37E02F6-91A3-46E8-9ABD-813C2F74403C}" destId="{DC0B8551-0871-4EBE-9B59-A317511158A6}" srcOrd="3" destOrd="0" parTransId="{017840A2-BABD-4959-AF72-28C11D7960B6}" sibTransId="{B2C37952-0F5F-4F03-8A94-D8D27169E6BA}"/>
    <dgm:cxn modelId="{B14FFF11-715E-4B88-A22E-150188EF5739}" srcId="{D37E02F6-91A3-46E8-9ABD-813C2F74403C}" destId="{62A9F959-27E4-47E3-A5BF-1DC0F1ED75F9}" srcOrd="5" destOrd="0" parTransId="{A4D883CC-313F-4AFA-99A7-B219DCC0B9A8}" sibTransId="{56818B16-9B07-44B3-9520-FA273C844E8F}"/>
    <dgm:cxn modelId="{7E5CF68A-547B-47CC-ADDE-3F45FE9E474A}" srcId="{20EE4355-EC36-4F86-8681-2CB1D52074F6}" destId="{E6A8B01A-3E6C-44DB-85D2-727EC1535BDC}" srcOrd="0" destOrd="0" parTransId="{CE52C53E-07EC-4E76-A122-676EC091B3CB}" sibTransId="{C5119699-6933-4415-843B-AE7C633E03F5}"/>
    <dgm:cxn modelId="{B5E8BD8D-1298-49F1-A7EB-3F8341E3AD63}" srcId="{3ECEF10A-E9C4-406D-A3EB-C3CB05706AA6}" destId="{01CAB193-D715-4AB3-9DEC-BCA134682263}" srcOrd="0" destOrd="0" parTransId="{7F59A8E7-604C-4084-A2A2-CD53D2F41318}" sibTransId="{A8301168-ABD9-4A00-8144-9B6CA4DB2D05}"/>
    <dgm:cxn modelId="{34A1E9E9-35C9-4D5D-B425-AF5C8AF8B3DE}" srcId="{D37E02F6-91A3-46E8-9ABD-813C2F74403C}" destId="{10AEE751-A38C-4989-A954-AA14A6B794A2}" srcOrd="8" destOrd="0" parTransId="{3220F9C4-544F-4982-877B-CF1F003C599B}" sibTransId="{6B0A01FD-1D09-46AA-AAB8-3FC9A0B1D697}"/>
    <dgm:cxn modelId="{A8E17924-D7AF-4DC5-A2EF-5C0085BD1DE4}" type="presOf" srcId="{42364581-4ACB-40BA-A5BC-ACB079903213}" destId="{ED97F0D0-AF2E-4084-9D5B-BE0007A2D883}" srcOrd="0" destOrd="0" presId="urn:microsoft.com/office/officeart/2005/8/layout/lProcess3"/>
    <dgm:cxn modelId="{F1F1769E-F43B-4EC8-86BD-05C60C7C3A02}" type="presOf" srcId="{C2FAEE34-B6EB-464B-8B1A-C0DC151FE8E7}" destId="{7E5F3F12-4E59-4DD2-B34B-D7A10A17FBD3}" srcOrd="0" destOrd="0" presId="urn:microsoft.com/office/officeart/2005/8/layout/lProcess3"/>
    <dgm:cxn modelId="{63BE922D-73B3-4EFC-A575-A7554146304B}" type="presOf" srcId="{3E83704F-2117-41F2-A379-9E3AAC363A8C}" destId="{68715325-0FC2-4552-B900-075ACC437D99}" srcOrd="0" destOrd="0" presId="urn:microsoft.com/office/officeart/2005/8/layout/lProcess3"/>
    <dgm:cxn modelId="{8844EABF-4784-4D24-B68B-01B93BC412DD}" srcId="{D37E02F6-91A3-46E8-9ABD-813C2F74403C}" destId="{4D4DF280-D804-4E79-B5D3-B70027FF3A7D}" srcOrd="4" destOrd="0" parTransId="{DE22ADC8-4729-49A7-895F-099D69943856}" sibTransId="{5322A570-F4D6-4E84-BDAA-AAD1CE604BD1}"/>
    <dgm:cxn modelId="{3801C59F-7DD9-4ED6-8EC9-095E907507EE}" srcId="{9321FA9A-6E09-4018-BBF5-F97E769DC7FE}" destId="{C2FAEE34-B6EB-464B-8B1A-C0DC151FE8E7}" srcOrd="1" destOrd="0" parTransId="{570CF102-290E-4E16-984E-D08B8D8AF292}" sibTransId="{9A9F6341-9804-4295-BE50-E98DF769C332}"/>
    <dgm:cxn modelId="{E2BA659D-B46F-4A54-AD18-43A7466E4802}" srcId="{D37E02F6-91A3-46E8-9ABD-813C2F74403C}" destId="{3ECEF10A-E9C4-406D-A3EB-C3CB05706AA6}" srcOrd="1" destOrd="0" parTransId="{8DF2F46C-A649-4669-AE70-C5A52B651B66}" sibTransId="{D8394A3E-2F11-4028-9A7A-76BD24A11A2C}"/>
    <dgm:cxn modelId="{3C347A4A-CC1E-4FF2-BCBC-13B82706BEB5}" srcId="{20EE4355-EC36-4F86-8681-2CB1D52074F6}" destId="{FF44323F-B4D9-4C89-8B20-2C05FB1E3BCC}" srcOrd="1" destOrd="0" parTransId="{9F3FD557-3A45-487F-B6BE-1DBBACD74AF1}" sibTransId="{FF0F011A-3350-4D85-8ED7-8FF513F5FD6B}"/>
    <dgm:cxn modelId="{1DCD8A3E-5A99-430F-B20B-76316DF65D9D}" srcId="{E5734CE6-71BF-415F-A96E-FC4E7D183085}" destId="{7265AC18-3363-4249-919B-36AFBFB922B2}" srcOrd="0" destOrd="0" parTransId="{8C800DE7-44A8-470F-8641-DB039D264644}" sibTransId="{E4608F29-1BAB-409E-A5E2-3659CFD6FAE5}"/>
    <dgm:cxn modelId="{9BE4B01E-00C4-4F7B-A351-C1FC0AE653BC}" type="presOf" srcId="{6EE590DD-D3EE-4AA6-A288-57A82B5FCF3D}" destId="{87C9229A-6E69-4EBF-80B9-B2C9C7ABEAF6}" srcOrd="0" destOrd="0" presId="urn:microsoft.com/office/officeart/2005/8/layout/lProcess3"/>
    <dgm:cxn modelId="{08D64E27-6319-405D-9A22-9AB1D17AAC0F}" type="presParOf" srcId="{FF923C6B-219E-4B72-AEAE-76F4127607FA}" destId="{54C55C4B-2579-4981-B7F5-78DC58A68086}" srcOrd="0" destOrd="0" presId="urn:microsoft.com/office/officeart/2005/8/layout/lProcess3"/>
    <dgm:cxn modelId="{7B6C2DD3-F801-42B5-876B-B95BBB6E1F98}" type="presParOf" srcId="{54C55C4B-2579-4981-B7F5-78DC58A68086}" destId="{B4063EEE-08FA-4040-919F-1461EFA35F72}" srcOrd="0" destOrd="0" presId="urn:microsoft.com/office/officeart/2005/8/layout/lProcess3"/>
    <dgm:cxn modelId="{16D34FCF-0502-4B63-B71E-FDEE29FD099A}" type="presParOf" srcId="{54C55C4B-2579-4981-B7F5-78DC58A68086}" destId="{4B1E4F1E-AF95-4880-8B22-5BFA41C668FE}" srcOrd="1" destOrd="0" presId="urn:microsoft.com/office/officeart/2005/8/layout/lProcess3"/>
    <dgm:cxn modelId="{1F4CC865-2B00-4F8B-A5DB-692A7898731D}" type="presParOf" srcId="{54C55C4B-2579-4981-B7F5-78DC58A68086}" destId="{87C9229A-6E69-4EBF-80B9-B2C9C7ABEAF6}" srcOrd="2" destOrd="0" presId="urn:microsoft.com/office/officeart/2005/8/layout/lProcess3"/>
    <dgm:cxn modelId="{B876E7F0-9BC9-457E-BFA2-3A0A9DACFCE2}" type="presParOf" srcId="{54C55C4B-2579-4981-B7F5-78DC58A68086}" destId="{DF59434A-8302-4DF3-BB8E-8BB3EEB91ED4}" srcOrd="3" destOrd="0" presId="urn:microsoft.com/office/officeart/2005/8/layout/lProcess3"/>
    <dgm:cxn modelId="{639ECE63-39C2-4E89-A6FE-1BDB1A1FA727}" type="presParOf" srcId="{54C55C4B-2579-4981-B7F5-78DC58A68086}" destId="{7E5F3F12-4E59-4DD2-B34B-D7A10A17FBD3}" srcOrd="4" destOrd="0" presId="urn:microsoft.com/office/officeart/2005/8/layout/lProcess3"/>
    <dgm:cxn modelId="{83BE87E6-6CA5-4C08-9485-FBCE0B881E01}" type="presParOf" srcId="{54C55C4B-2579-4981-B7F5-78DC58A68086}" destId="{176DE463-21DC-4DE0-88E1-30D7FC83F64F}" srcOrd="5" destOrd="0" presId="urn:microsoft.com/office/officeart/2005/8/layout/lProcess3"/>
    <dgm:cxn modelId="{01C17B9C-1DDE-4BF8-80FC-5232E392A0DE}" type="presParOf" srcId="{54C55C4B-2579-4981-B7F5-78DC58A68086}" destId="{CF85AB51-E915-448F-89D3-1BB74D369F53}" srcOrd="6" destOrd="0" presId="urn:microsoft.com/office/officeart/2005/8/layout/lProcess3"/>
    <dgm:cxn modelId="{DC6F7D42-5BD8-406F-82F5-CB29BCEC84C2}" type="presParOf" srcId="{FF923C6B-219E-4B72-AEAE-76F4127607FA}" destId="{9EC0E7CC-47BC-4F0C-A383-B60E60EE8DEC}" srcOrd="1" destOrd="0" presId="urn:microsoft.com/office/officeart/2005/8/layout/lProcess3"/>
    <dgm:cxn modelId="{9CE334ED-B8A8-448C-977B-FBE5B4AE23B0}" type="presParOf" srcId="{FF923C6B-219E-4B72-AEAE-76F4127607FA}" destId="{D27AF134-DC66-4AA5-8163-31546A1FF1A9}" srcOrd="2" destOrd="0" presId="urn:microsoft.com/office/officeart/2005/8/layout/lProcess3"/>
    <dgm:cxn modelId="{18EEB020-F448-4049-B720-0143D0E2032A}" type="presParOf" srcId="{D27AF134-DC66-4AA5-8163-31546A1FF1A9}" destId="{D29A5C1E-CBAB-4E21-A093-FC2B968762C6}" srcOrd="0" destOrd="0" presId="urn:microsoft.com/office/officeart/2005/8/layout/lProcess3"/>
    <dgm:cxn modelId="{662E8644-38AA-4860-911C-CD390458C9C2}" type="presParOf" srcId="{D27AF134-DC66-4AA5-8163-31546A1FF1A9}" destId="{50A1BDC0-459F-49E1-BDBC-7FEDA9C6F122}" srcOrd="1" destOrd="0" presId="urn:microsoft.com/office/officeart/2005/8/layout/lProcess3"/>
    <dgm:cxn modelId="{B7F40DC4-27D0-4568-AA8E-C77AD72E3632}" type="presParOf" srcId="{D27AF134-DC66-4AA5-8163-31546A1FF1A9}" destId="{3E3897D6-24F8-47BA-98BF-E43711B18F0F}" srcOrd="2" destOrd="0" presId="urn:microsoft.com/office/officeart/2005/8/layout/lProcess3"/>
    <dgm:cxn modelId="{6C51BE2D-6D9C-434B-A293-8454FC0DB1F6}" type="presParOf" srcId="{D27AF134-DC66-4AA5-8163-31546A1FF1A9}" destId="{2F7E175D-B24C-41B4-9679-DB9E055F88CD}" srcOrd="3" destOrd="0" presId="urn:microsoft.com/office/officeart/2005/8/layout/lProcess3"/>
    <dgm:cxn modelId="{646103A7-2D08-4983-A8FA-55F8DE4CB446}" type="presParOf" srcId="{D27AF134-DC66-4AA5-8163-31546A1FF1A9}" destId="{09939851-4349-4C3D-A37B-5E1C05ACCA7B}" srcOrd="4" destOrd="0" presId="urn:microsoft.com/office/officeart/2005/8/layout/lProcess3"/>
    <dgm:cxn modelId="{55BC45E5-6357-4CF2-930B-101F52D10877}" type="presParOf" srcId="{FF923C6B-219E-4B72-AEAE-76F4127607FA}" destId="{9C3FC156-E5F6-4DE2-BDB5-8A79B6D932FD}" srcOrd="3" destOrd="0" presId="urn:microsoft.com/office/officeart/2005/8/layout/lProcess3"/>
    <dgm:cxn modelId="{618FBADE-8F00-41CB-A010-808689AB7284}" type="presParOf" srcId="{FF923C6B-219E-4B72-AEAE-76F4127607FA}" destId="{8F0928AA-79A3-4A27-B1C4-D7EA9E99345A}" srcOrd="4" destOrd="0" presId="urn:microsoft.com/office/officeart/2005/8/layout/lProcess3"/>
    <dgm:cxn modelId="{BE080EE0-80F8-4EDB-A4F8-A739F24E18B6}" type="presParOf" srcId="{8F0928AA-79A3-4A27-B1C4-D7EA9E99345A}" destId="{3B1E43DA-5FCA-4651-BCE9-F8E2021F87B7}" srcOrd="0" destOrd="0" presId="urn:microsoft.com/office/officeart/2005/8/layout/lProcess3"/>
    <dgm:cxn modelId="{79229B4C-78BC-435E-81B7-29A031949511}" type="presParOf" srcId="{8F0928AA-79A3-4A27-B1C4-D7EA9E99345A}" destId="{1C858BA8-6756-4C1B-ADF9-6C5D8BF141CF}" srcOrd="1" destOrd="0" presId="urn:microsoft.com/office/officeart/2005/8/layout/lProcess3"/>
    <dgm:cxn modelId="{C6FA8446-B92C-4D6E-9430-94C5DBB2F0C3}" type="presParOf" srcId="{8F0928AA-79A3-4A27-B1C4-D7EA9E99345A}" destId="{2D41B29C-FD0C-4220-B8F8-B81786DA5A7C}" srcOrd="2" destOrd="0" presId="urn:microsoft.com/office/officeart/2005/8/layout/lProcess3"/>
    <dgm:cxn modelId="{BC6BD9B8-9748-4C29-9BDF-0F71750305C2}" type="presParOf" srcId="{8F0928AA-79A3-4A27-B1C4-D7EA9E99345A}" destId="{F602D7C9-1B17-40EC-AEE4-257885365F37}" srcOrd="3" destOrd="0" presId="urn:microsoft.com/office/officeart/2005/8/layout/lProcess3"/>
    <dgm:cxn modelId="{0BE0ACD0-9184-4E88-989E-53B2CEFB512E}" type="presParOf" srcId="{8F0928AA-79A3-4A27-B1C4-D7EA9E99345A}" destId="{59C85796-74AD-4A90-BE10-1E4A3E035AB2}" srcOrd="4" destOrd="0" presId="urn:microsoft.com/office/officeart/2005/8/layout/lProcess3"/>
    <dgm:cxn modelId="{E2A04208-0517-40FA-863F-8FEAFB0E37B5}" type="presParOf" srcId="{FF923C6B-219E-4B72-AEAE-76F4127607FA}" destId="{B58D4A50-372D-46D7-A650-327AA347F5AC}" srcOrd="5" destOrd="0" presId="urn:microsoft.com/office/officeart/2005/8/layout/lProcess3"/>
    <dgm:cxn modelId="{B4E959B5-E687-44BF-8795-9D8C5EFFDE4D}" type="presParOf" srcId="{FF923C6B-219E-4B72-AEAE-76F4127607FA}" destId="{9F91F2F3-967C-4A7E-BE22-C41E34635341}" srcOrd="6" destOrd="0" presId="urn:microsoft.com/office/officeart/2005/8/layout/lProcess3"/>
    <dgm:cxn modelId="{AFD20EDA-DBF1-47A9-9EA9-02C7B036B554}" type="presParOf" srcId="{9F91F2F3-967C-4A7E-BE22-C41E34635341}" destId="{587BCFC3-8443-4A9F-ABDB-727917D22140}" srcOrd="0" destOrd="0" presId="urn:microsoft.com/office/officeart/2005/8/layout/lProcess3"/>
    <dgm:cxn modelId="{20D6CFB1-DBA5-483D-912D-4655AC3D3035}" type="presParOf" srcId="{9F91F2F3-967C-4A7E-BE22-C41E34635341}" destId="{1D44776E-ADAC-4D67-B4E8-206AD2263E56}" srcOrd="1" destOrd="0" presId="urn:microsoft.com/office/officeart/2005/8/layout/lProcess3"/>
    <dgm:cxn modelId="{4BB4E872-A3E7-4469-8A4B-4060802607FB}" type="presParOf" srcId="{9F91F2F3-967C-4A7E-BE22-C41E34635341}" destId="{CDC5C5B7-12A7-4199-B4EB-9F2735EA208B}" srcOrd="2" destOrd="0" presId="urn:microsoft.com/office/officeart/2005/8/layout/lProcess3"/>
    <dgm:cxn modelId="{49FA6964-E9D8-4394-948C-02B7E1293669}" type="presParOf" srcId="{9F91F2F3-967C-4A7E-BE22-C41E34635341}" destId="{CC2F1486-A70D-4C00-91F6-FD02B5F2A6EE}" srcOrd="3" destOrd="0" presId="urn:microsoft.com/office/officeart/2005/8/layout/lProcess3"/>
    <dgm:cxn modelId="{8419D373-6110-4D7C-BCEE-33A35E16D191}" type="presParOf" srcId="{9F91F2F3-967C-4A7E-BE22-C41E34635341}" destId="{DDCF8254-A625-4687-B516-71C740F3E974}" srcOrd="4" destOrd="0" presId="urn:microsoft.com/office/officeart/2005/8/layout/lProcess3"/>
    <dgm:cxn modelId="{F85D768D-A202-4371-A695-886AC9A31FBF}" type="presParOf" srcId="{FF923C6B-219E-4B72-AEAE-76F4127607FA}" destId="{2A166E9B-5C47-4ADF-B8CE-6E29DAC16A8B}" srcOrd="7" destOrd="0" presId="urn:microsoft.com/office/officeart/2005/8/layout/lProcess3"/>
    <dgm:cxn modelId="{2219E89B-8E3C-4026-A63F-6B0F4332DE02}" type="presParOf" srcId="{FF923C6B-219E-4B72-AEAE-76F4127607FA}" destId="{2163AA80-984A-46F5-B689-F1A11FB37675}" srcOrd="8" destOrd="0" presId="urn:microsoft.com/office/officeart/2005/8/layout/lProcess3"/>
    <dgm:cxn modelId="{9A59BF9B-31EE-4951-B125-4092FCEADEB0}" type="presParOf" srcId="{2163AA80-984A-46F5-B689-F1A11FB37675}" destId="{7AA0E265-B56E-4175-B942-2575EB79AAFA}" srcOrd="0" destOrd="0" presId="urn:microsoft.com/office/officeart/2005/8/layout/lProcess3"/>
    <dgm:cxn modelId="{622ED050-261E-4209-AE8D-CD6FE6DC78C0}" type="presParOf" srcId="{2163AA80-984A-46F5-B689-F1A11FB37675}" destId="{B0267679-BA53-4E90-89C5-C3D37EE2E1C3}" srcOrd="1" destOrd="0" presId="urn:microsoft.com/office/officeart/2005/8/layout/lProcess3"/>
    <dgm:cxn modelId="{08858F6F-EC7B-4366-82D5-C2869DED19FE}" type="presParOf" srcId="{2163AA80-984A-46F5-B689-F1A11FB37675}" destId="{9C9AC75D-4120-46A2-B3F9-8A49C725E9AD}" srcOrd="2" destOrd="0" presId="urn:microsoft.com/office/officeart/2005/8/layout/lProcess3"/>
    <dgm:cxn modelId="{6B6FF438-B1A4-43CE-A3DB-344A46A810A7}" type="presParOf" srcId="{2163AA80-984A-46F5-B689-F1A11FB37675}" destId="{FCA03CE4-491B-441C-893D-DFAE00B0CD31}" srcOrd="3" destOrd="0" presId="urn:microsoft.com/office/officeart/2005/8/layout/lProcess3"/>
    <dgm:cxn modelId="{6351A87B-72FC-4A16-B6A9-EC6F245F3A69}" type="presParOf" srcId="{2163AA80-984A-46F5-B689-F1A11FB37675}" destId="{78821B20-6EC6-4255-971E-6C59B2904501}" srcOrd="4" destOrd="0" presId="urn:microsoft.com/office/officeart/2005/8/layout/lProcess3"/>
    <dgm:cxn modelId="{8B50E3A6-CA79-49E6-AFE6-D445B4A91854}" type="presParOf" srcId="{FF923C6B-219E-4B72-AEAE-76F4127607FA}" destId="{F8957517-E688-4FF7-978B-5F5747BDCF51}" srcOrd="9" destOrd="0" presId="urn:microsoft.com/office/officeart/2005/8/layout/lProcess3"/>
    <dgm:cxn modelId="{7DA11706-AA67-4696-A7F2-8D065C14F8EC}" type="presParOf" srcId="{FF923C6B-219E-4B72-AEAE-76F4127607FA}" destId="{4CCA1709-7E97-467D-BAB0-58984D3481FC}" srcOrd="10" destOrd="0" presId="urn:microsoft.com/office/officeart/2005/8/layout/lProcess3"/>
    <dgm:cxn modelId="{2B683DA0-F1D3-41B7-A5D4-9DF97C90D8A6}" type="presParOf" srcId="{4CCA1709-7E97-467D-BAB0-58984D3481FC}" destId="{E9E90EA5-5BF1-4154-936A-CF60AD7AD3DB}" srcOrd="0" destOrd="0" presId="urn:microsoft.com/office/officeart/2005/8/layout/lProcess3"/>
    <dgm:cxn modelId="{9EC45E0F-A9F6-48DD-9D94-6291AF05BFC0}" type="presParOf" srcId="{4CCA1709-7E97-467D-BAB0-58984D3481FC}" destId="{7D21B84F-5029-405D-944C-E45F9009C451}" srcOrd="1" destOrd="0" presId="urn:microsoft.com/office/officeart/2005/8/layout/lProcess3"/>
    <dgm:cxn modelId="{4EAD8268-E3DA-4D1D-A9CC-92AFE4E125F7}" type="presParOf" srcId="{4CCA1709-7E97-467D-BAB0-58984D3481FC}" destId="{68715325-0FC2-4552-B900-075ACC437D99}" srcOrd="2" destOrd="0" presId="urn:microsoft.com/office/officeart/2005/8/layout/lProcess3"/>
    <dgm:cxn modelId="{C01471C1-2B36-47A7-921A-A331D3C3D81F}" type="presParOf" srcId="{FF923C6B-219E-4B72-AEAE-76F4127607FA}" destId="{086767D8-304F-4379-93E2-336BC52B9C01}" srcOrd="11" destOrd="0" presId="urn:microsoft.com/office/officeart/2005/8/layout/lProcess3"/>
    <dgm:cxn modelId="{90BA9277-63D3-48B1-8957-C7AF71AAEB79}" type="presParOf" srcId="{FF923C6B-219E-4B72-AEAE-76F4127607FA}" destId="{3C2BE3F2-7DE5-4D72-A0F4-E9B43DDF51CC}" srcOrd="12" destOrd="0" presId="urn:microsoft.com/office/officeart/2005/8/layout/lProcess3"/>
    <dgm:cxn modelId="{6226A7D4-D899-48B1-8BF9-F22CCD7D058A}" type="presParOf" srcId="{3C2BE3F2-7DE5-4D72-A0F4-E9B43DDF51CC}" destId="{33A1C151-EFC7-413B-B268-CEF79BBFB8CA}" srcOrd="0" destOrd="0" presId="urn:microsoft.com/office/officeart/2005/8/layout/lProcess3"/>
    <dgm:cxn modelId="{3C444E85-C13E-4CC7-8B66-0299D2642B64}" type="presParOf" srcId="{3C2BE3F2-7DE5-4D72-A0F4-E9B43DDF51CC}" destId="{56D0F3F8-4BBA-4D45-80DB-F567FD7288DB}" srcOrd="1" destOrd="0" presId="urn:microsoft.com/office/officeart/2005/8/layout/lProcess3"/>
    <dgm:cxn modelId="{E0C7D9B1-33B7-4863-9051-9532BACCE8AF}" type="presParOf" srcId="{3C2BE3F2-7DE5-4D72-A0F4-E9B43DDF51CC}" destId="{865C62D7-94D2-4B48-B1B1-CFFDBCBB725C}" srcOrd="2" destOrd="0" presId="urn:microsoft.com/office/officeart/2005/8/layout/lProcess3"/>
    <dgm:cxn modelId="{E446517F-CDC0-4EC2-8AD1-2DF8E562F4CE}" type="presParOf" srcId="{FF923C6B-219E-4B72-AEAE-76F4127607FA}" destId="{E0C10D66-0BA2-4C08-AAE9-4CCB8F0C9CAA}" srcOrd="13" destOrd="0" presId="urn:microsoft.com/office/officeart/2005/8/layout/lProcess3"/>
    <dgm:cxn modelId="{0B6FA8E5-86E9-4E55-8BB1-2656FD262E2B}" type="presParOf" srcId="{FF923C6B-219E-4B72-AEAE-76F4127607FA}" destId="{957DF916-0101-4C67-A33E-455CFF47BD01}" srcOrd="14" destOrd="0" presId="urn:microsoft.com/office/officeart/2005/8/layout/lProcess3"/>
    <dgm:cxn modelId="{C4103A3D-9310-4992-ACD9-05C06A1BF649}" type="presParOf" srcId="{957DF916-0101-4C67-A33E-455CFF47BD01}" destId="{298D4ED2-2AFA-4D98-9E61-7B5632FBCE8E}" srcOrd="0" destOrd="0" presId="urn:microsoft.com/office/officeart/2005/8/layout/lProcess3"/>
    <dgm:cxn modelId="{E5A2EA91-FA59-490F-8D2C-FFBABF9706CC}" type="presParOf" srcId="{957DF916-0101-4C67-A33E-455CFF47BD01}" destId="{9FB966D1-DA72-4FF4-9B4A-420483558A37}" srcOrd="1" destOrd="0" presId="urn:microsoft.com/office/officeart/2005/8/layout/lProcess3"/>
    <dgm:cxn modelId="{F746E0CA-D55F-4D8F-B707-7249E33F94DE}" type="presParOf" srcId="{957DF916-0101-4C67-A33E-455CFF47BD01}" destId="{A5BB2103-6D5D-42A9-AA9F-E4E095653B65}" srcOrd="2" destOrd="0" presId="urn:microsoft.com/office/officeart/2005/8/layout/lProcess3"/>
    <dgm:cxn modelId="{A7B8D610-9552-4DF2-B5D1-A5C33E67016E}" type="presParOf" srcId="{957DF916-0101-4C67-A33E-455CFF47BD01}" destId="{DBA51578-E27C-4A7D-A32D-9A6E60967261}" srcOrd="3" destOrd="0" presId="urn:microsoft.com/office/officeart/2005/8/layout/lProcess3"/>
    <dgm:cxn modelId="{4A90E995-0135-4A1F-B015-EA271305A7A5}" type="presParOf" srcId="{957DF916-0101-4C67-A33E-455CFF47BD01}" destId="{70F9A4BE-9A16-4639-A1A0-3610B20F2497}" srcOrd="4" destOrd="0" presId="urn:microsoft.com/office/officeart/2005/8/layout/lProcess3"/>
    <dgm:cxn modelId="{390B99C8-BFD2-4793-A9F0-1AFFBECE3BB0}" type="presParOf" srcId="{957DF916-0101-4C67-A33E-455CFF47BD01}" destId="{E59A603A-31B3-4E73-8F66-50ED4168AF62}" srcOrd="5" destOrd="0" presId="urn:microsoft.com/office/officeart/2005/8/layout/lProcess3"/>
    <dgm:cxn modelId="{A746E32D-6BEC-4862-AD24-C2DF119DF145}" type="presParOf" srcId="{957DF916-0101-4C67-A33E-455CFF47BD01}" destId="{9F908847-C05F-42A8-9511-5DB31B21556D}" srcOrd="6" destOrd="0" presId="urn:microsoft.com/office/officeart/2005/8/layout/lProcess3"/>
    <dgm:cxn modelId="{0BD77A7E-53ED-46D5-8481-B181E8454C4C}" type="presParOf" srcId="{FF923C6B-219E-4B72-AEAE-76F4127607FA}" destId="{3DD31A2F-6813-4D12-8503-F8CF6B030B6B}" srcOrd="15" destOrd="0" presId="urn:microsoft.com/office/officeart/2005/8/layout/lProcess3"/>
    <dgm:cxn modelId="{9543C5EA-5876-4163-98C4-4C86C6DC185E}" type="presParOf" srcId="{FF923C6B-219E-4B72-AEAE-76F4127607FA}" destId="{F76AC76A-2BE2-4F87-8A80-2729F96CE01D}" srcOrd="16" destOrd="0" presId="urn:microsoft.com/office/officeart/2005/8/layout/lProcess3"/>
    <dgm:cxn modelId="{7E4F10B7-EFB8-4011-9A51-251378AEE38C}" type="presParOf" srcId="{F76AC76A-2BE2-4F87-8A80-2729F96CE01D}" destId="{9600B545-7A92-4292-ABFB-85739C4A02D5}" srcOrd="0" destOrd="0" presId="urn:microsoft.com/office/officeart/2005/8/layout/lProcess3"/>
    <dgm:cxn modelId="{E8984634-63D3-4607-A85F-1DC9325CD8B7}" type="presParOf" srcId="{F76AC76A-2BE2-4F87-8A80-2729F96CE01D}" destId="{8D0A9E10-FCB3-4F85-B5AF-B7FEC6218DAF}" srcOrd="1" destOrd="0" presId="urn:microsoft.com/office/officeart/2005/8/layout/lProcess3"/>
    <dgm:cxn modelId="{C39ABF1F-0026-400A-A4F8-1008CC26FF89}" type="presParOf" srcId="{F76AC76A-2BE2-4F87-8A80-2729F96CE01D}" destId="{AF57B992-1F43-4BC6-959F-23DA1029BBEE}" srcOrd="2" destOrd="0" presId="urn:microsoft.com/office/officeart/2005/8/layout/lProcess3"/>
    <dgm:cxn modelId="{825D07EC-D2C8-470B-8F71-71FC489391D3}" type="presParOf" srcId="{FF923C6B-219E-4B72-AEAE-76F4127607FA}" destId="{AF7980E4-6344-4E21-A932-C8DD457A5A04}" srcOrd="17" destOrd="0" presId="urn:microsoft.com/office/officeart/2005/8/layout/lProcess3"/>
    <dgm:cxn modelId="{827DA31F-8832-478C-8190-62A7ABE962F0}" type="presParOf" srcId="{FF923C6B-219E-4B72-AEAE-76F4127607FA}" destId="{4FC559F5-F6F1-4770-BE6F-B010BC6C2F22}" srcOrd="18" destOrd="0" presId="urn:microsoft.com/office/officeart/2005/8/layout/lProcess3"/>
    <dgm:cxn modelId="{58D0A34E-887C-4166-8163-2B8B114ED331}" type="presParOf" srcId="{4FC559F5-F6F1-4770-BE6F-B010BC6C2F22}" destId="{C206B409-AB62-4A42-8E8A-422F30445504}" srcOrd="0" destOrd="0" presId="urn:microsoft.com/office/officeart/2005/8/layout/lProcess3"/>
    <dgm:cxn modelId="{3428AB50-D759-4098-91FA-6A548ED5AE1F}" type="presParOf" srcId="{4FC559F5-F6F1-4770-BE6F-B010BC6C2F22}" destId="{77D206D6-EB29-4584-A9B0-7F9766D10AD7}" srcOrd="1" destOrd="0" presId="urn:microsoft.com/office/officeart/2005/8/layout/lProcess3"/>
    <dgm:cxn modelId="{EBF65048-AE2C-4CAA-83E8-25D1FC16809D}" type="presParOf" srcId="{4FC559F5-F6F1-4770-BE6F-B010BC6C2F22}" destId="{1E54AD1D-F383-42FC-87D2-B78795F772E4}" srcOrd="2" destOrd="0" presId="urn:microsoft.com/office/officeart/2005/8/layout/lProcess3"/>
    <dgm:cxn modelId="{B511A01F-1C51-4FCE-B35B-BAE73AD12D1F}" type="presParOf" srcId="{FF923C6B-219E-4B72-AEAE-76F4127607FA}" destId="{622540B7-293D-45C7-9366-6F840DD74108}" srcOrd="19" destOrd="0" presId="urn:microsoft.com/office/officeart/2005/8/layout/lProcess3"/>
    <dgm:cxn modelId="{6C7E056E-C12F-459B-8547-DF0E9CC28B88}" type="presParOf" srcId="{FF923C6B-219E-4B72-AEAE-76F4127607FA}" destId="{AA8192D1-3ED1-44C5-8A35-16411158F322}" srcOrd="20" destOrd="0" presId="urn:microsoft.com/office/officeart/2005/8/layout/lProcess3"/>
    <dgm:cxn modelId="{F2DDA743-A0EA-4D1D-8EA0-7B9893BC74DD}" type="presParOf" srcId="{AA8192D1-3ED1-44C5-8A35-16411158F322}" destId="{ED97F0D0-AF2E-4084-9D5B-BE0007A2D883}" srcOrd="0" destOrd="0" presId="urn:microsoft.com/office/officeart/2005/8/layout/lProcess3"/>
    <dgm:cxn modelId="{702EE553-8BAB-48B0-B282-2204A0F32AEA}" type="presParOf" srcId="{AA8192D1-3ED1-44C5-8A35-16411158F322}" destId="{2B9C8284-1A00-4D6E-B42F-A215056B9229}" srcOrd="1" destOrd="0" presId="urn:microsoft.com/office/officeart/2005/8/layout/lProcess3"/>
    <dgm:cxn modelId="{CF0BB8F5-F0EE-4290-B2FC-3E6F070563B3}" type="presParOf" srcId="{AA8192D1-3ED1-44C5-8A35-16411158F322}" destId="{F77426DF-9B41-4FAE-A961-BA3282E6601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192" y="0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/>
          <a:lstStyle>
            <a:lvl1pPr algn="r">
              <a:defRPr sz="1200"/>
            </a:lvl1pPr>
          </a:lstStyle>
          <a:p>
            <a:fld id="{48265EA8-403E-4D61-A2D2-CD69A5CF46B7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519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192" y="9119519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 anchor="b"/>
          <a:lstStyle>
            <a:lvl1pPr algn="r">
              <a:defRPr sz="1200"/>
            </a:lvl1pPr>
          </a:lstStyle>
          <a:p>
            <a:fld id="{C1F168C2-2125-4231-9903-C0E962943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192" y="0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/>
          <a:lstStyle>
            <a:lvl1pPr algn="r">
              <a:defRPr sz="1200"/>
            </a:lvl1pPr>
          </a:lstStyle>
          <a:p>
            <a:fld id="{42A25D4A-78CB-438D-BCD6-0957E5F93027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89" tIns="46845" rIns="93689" bIns="468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3689" tIns="46845" rIns="93689" bIns="468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519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192" y="9119519"/>
            <a:ext cx="3169376" cy="480060"/>
          </a:xfrm>
          <a:prstGeom prst="rect">
            <a:avLst/>
          </a:prstGeom>
        </p:spPr>
        <p:txBody>
          <a:bodyPr vert="horz" lIns="93689" tIns="46845" rIns="93689" bIns="46845" rtlCol="0" anchor="b"/>
          <a:lstStyle>
            <a:lvl1pPr algn="r">
              <a:defRPr sz="1200"/>
            </a:lvl1pPr>
          </a:lstStyle>
          <a:p>
            <a:fld id="{9881D18D-A44A-482F-84D7-D3088EB6B3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315E2F-19DF-441D-810C-D95574C763A2}" type="datetimeFigureOut">
              <a:rPr lang="en-US" smtClean="0"/>
              <a:pPr/>
              <a:t>12/20/2011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647958-F2D7-4ED3-ACAB-ECB409F411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digitalducktap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80048" cy="2301240"/>
          </a:xfrm>
        </p:spPr>
        <p:txBody>
          <a:bodyPr>
            <a:normAutofit/>
          </a:bodyPr>
          <a:lstStyle/>
          <a:p>
            <a:r>
              <a:rPr lang="en-US" sz="10500" dirty="0" smtClean="0"/>
              <a:t>ideaTI   n</a:t>
            </a:r>
            <a:endParaRPr lang="en-US" sz="10500" dirty="0"/>
          </a:p>
        </p:txBody>
      </p:sp>
      <p:pic>
        <p:nvPicPr>
          <p:cNvPr id="6" name="Picture 5" descr="lightbul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486" y="2383972"/>
            <a:ext cx="1447800" cy="224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586740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Ed Wolf</a:t>
            </a:r>
          </a:p>
          <a:p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DigitalDuckTape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10 Tips For Creating The Right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/>
          </a:bodyPr>
          <a:lstStyle/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Tear down the walls or create dedicated ideation space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Provide a framework to capture ideas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Create a positive environment to delivery pitches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Create and maintain your idea inventory and review it regularly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Be accessible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Establish rules of engagement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Make it easy for customers to provide and track feedback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Be clear about who owns the idea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Recognize and reward contributors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 smtClean="0"/>
              <a:t>Encourage the creative process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Research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Utilize Gartner to identify industry leaders and best practices</a:t>
            </a:r>
          </a:p>
          <a:p>
            <a:endParaRPr lang="en-US" sz="2400" dirty="0" smtClean="0"/>
          </a:p>
          <a:p>
            <a:r>
              <a:rPr lang="en-US" sz="2400" dirty="0" smtClean="0"/>
              <a:t>Invite companies to demo their product</a:t>
            </a:r>
          </a:p>
          <a:p>
            <a:endParaRPr lang="en-US" sz="2400" dirty="0" smtClean="0"/>
          </a:p>
          <a:p>
            <a:r>
              <a:rPr lang="en-US" sz="2400" dirty="0" smtClean="0"/>
              <a:t>Evaluate each product on:</a:t>
            </a:r>
          </a:p>
          <a:p>
            <a:pPr lvl="1"/>
            <a:r>
              <a:rPr lang="en-US" sz="2400" dirty="0" smtClean="0"/>
              <a:t>Functionality</a:t>
            </a:r>
          </a:p>
          <a:p>
            <a:pPr lvl="1"/>
            <a:r>
              <a:rPr lang="en-US" sz="2400" dirty="0" smtClean="0"/>
              <a:t>Compatibility (SSO, Mac, SharePoint)</a:t>
            </a:r>
          </a:p>
          <a:p>
            <a:pPr lvl="1"/>
            <a:r>
              <a:rPr lang="en-US" sz="2400" dirty="0" smtClean="0"/>
              <a:t>Price</a:t>
            </a:r>
          </a:p>
          <a:p>
            <a:pPr lvl="1"/>
            <a:r>
              <a:rPr lang="en-US" sz="2400" dirty="0" smtClean="0"/>
              <a:t>Company History &amp; Clientele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1143000"/>
          </a:xfrm>
        </p:spPr>
        <p:txBody>
          <a:bodyPr/>
          <a:lstStyle/>
          <a:p>
            <a:pPr algn="r"/>
            <a:r>
              <a:rPr lang="en-US" dirty="0" smtClean="0"/>
              <a:t>Product Rankings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Ranking Criteria: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UI &amp; UX</a:t>
            </a:r>
          </a:p>
          <a:p>
            <a:r>
              <a:rPr lang="en-US" dirty="0" smtClean="0"/>
              <a:t>Underlying Technology</a:t>
            </a:r>
          </a:p>
          <a:p>
            <a:r>
              <a:rPr lang="en-US" dirty="0" smtClean="0"/>
              <a:t>Rollout time</a:t>
            </a:r>
          </a:p>
          <a:p>
            <a:r>
              <a:rPr lang="en-US" dirty="0" smtClean="0"/>
              <a:t>Clientele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0"/>
          <a:ext cx="457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Get buy-in and support from:</a:t>
            </a:r>
          </a:p>
          <a:p>
            <a:pPr lvl="1"/>
            <a:r>
              <a:rPr lang="en-US" sz="2400" dirty="0" smtClean="0"/>
              <a:t>Executive leadership</a:t>
            </a:r>
          </a:p>
          <a:p>
            <a:pPr lvl="1"/>
            <a:r>
              <a:rPr lang="en-US" sz="2400" dirty="0" smtClean="0"/>
              <a:t>Legal &amp; HR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Build a marketing plan to promote internally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Begin a small pilot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Roll out to the rest of the company once all processes are established and refined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514600"/>
            <a:ext cx="79248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800" dirty="0" smtClean="0">
                <a:latin typeface="Calibri" pitchFamily="34" charset="0"/>
              </a:rPr>
              <a:t>Success in social software and collaboration will be characterized by a concerted and collaborative effort between IT and the business.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Gartner Group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5029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None/>
            </a:pPr>
            <a:r>
              <a:rPr lang="en-US" sz="2600" dirty="0" smtClean="0">
                <a:latin typeface="Calibri" pitchFamily="34" charset="0"/>
              </a:rPr>
              <a:t>Within five years, 70 percent of collaboration and communications applications designed on PCs will be modeled after user experience lessons from </a:t>
            </a:r>
            <a:r>
              <a:rPr lang="en-US" sz="2600" dirty="0" err="1" smtClean="0">
                <a:latin typeface="Calibri" pitchFamily="34" charset="0"/>
              </a:rPr>
              <a:t>smartphone</a:t>
            </a:r>
            <a:r>
              <a:rPr lang="en-US" sz="2600" dirty="0" smtClean="0">
                <a:latin typeface="Calibri" pitchFamily="34" charset="0"/>
              </a:rPr>
              <a:t> collaboration applications.</a:t>
            </a:r>
          </a:p>
          <a:p>
            <a:pPr marL="342900" indent="-342900">
              <a:buNone/>
            </a:pPr>
            <a:endParaRPr lang="en-US" sz="2600" dirty="0" smtClean="0">
              <a:latin typeface="Calibri" pitchFamily="34" charset="0"/>
            </a:endParaRPr>
          </a:p>
          <a:p>
            <a:pPr marL="342900" indent="-342900">
              <a:buNone/>
            </a:pPr>
            <a:r>
              <a:rPr lang="en-US" sz="2600" dirty="0" smtClean="0">
                <a:latin typeface="Calibri" pitchFamily="34" charset="0"/>
              </a:rPr>
              <a:t>By 2014, social networking services will replace </a:t>
            </a:r>
            <a:br>
              <a:rPr lang="en-US" sz="2600" dirty="0" smtClean="0">
                <a:latin typeface="Calibri" pitchFamily="34" charset="0"/>
              </a:rPr>
            </a:br>
            <a:r>
              <a:rPr lang="en-US" sz="2600" dirty="0" smtClean="0">
                <a:latin typeface="Calibri" pitchFamily="34" charset="0"/>
              </a:rPr>
              <a:t>e-mail as the primary vehicle for interpersonal communications for 20 percent of business users.</a:t>
            </a:r>
          </a:p>
          <a:p>
            <a:pPr marL="342900" indent="-342900">
              <a:buNone/>
            </a:pPr>
            <a:endParaRPr lang="en-US" sz="2600" dirty="0" smtClean="0">
              <a:latin typeface="Calibri" pitchFamily="34" charset="0"/>
            </a:endParaRPr>
          </a:p>
          <a:p>
            <a:pPr marL="342900" indent="-342900">
              <a:buNone/>
            </a:pPr>
            <a:r>
              <a:rPr lang="en-US" sz="2600" dirty="0" smtClean="0">
                <a:latin typeface="Calibri" pitchFamily="34" charset="0"/>
              </a:rPr>
              <a:t>Through 2015, only 25 percent of enterprises will routinely utilize social network analysis to improve performance and productivity.</a:t>
            </a:r>
          </a:p>
          <a:p>
            <a:pPr marL="342900" indent="-342900" algn="just">
              <a:buNone/>
            </a:pPr>
            <a:endParaRPr lang="da-DK" sz="2800" dirty="0" smtClean="0">
              <a:latin typeface="Calibri" pitchFamily="34" charset="0"/>
            </a:endParaRPr>
          </a:p>
          <a:p>
            <a:pPr marL="342900" indent="-342900" algn="r">
              <a:buNone/>
            </a:pPr>
            <a:r>
              <a:rPr lang="da-DK" sz="1800" dirty="0" smtClean="0">
                <a:latin typeface="Calibri" pitchFamily="34" charset="0"/>
              </a:rPr>
              <a:t>Gartner Group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191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 Social Web</a:t>
            </a:r>
          </a:p>
          <a:p>
            <a:pPr marL="0">
              <a:buNone/>
            </a:pPr>
            <a:r>
              <a:rPr lang="en-US" dirty="0" smtClean="0"/>
              <a:t>We are more connected. People, not organizations, control the new mediums of communication.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312206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Approaches to 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Open Ideation: </a:t>
            </a:r>
            <a:r>
              <a:rPr lang="en-US" sz="2400" dirty="0" smtClean="0"/>
              <a:t>Submit any idea, anytime</a:t>
            </a:r>
          </a:p>
          <a:p>
            <a:endParaRPr lang="en-US" sz="2400" dirty="0" smtClean="0"/>
          </a:p>
          <a:p>
            <a:r>
              <a:rPr lang="en-US" sz="2400" b="1" dirty="0" smtClean="0"/>
              <a:t>Campaigns: </a:t>
            </a:r>
            <a:r>
              <a:rPr lang="en-US" sz="2400" dirty="0" smtClean="0"/>
              <a:t>topic focused and time limited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Process Driven: </a:t>
            </a:r>
            <a:r>
              <a:rPr lang="en-US" sz="2400" dirty="0" smtClean="0"/>
              <a:t>Integrated with the product or service development lifecycle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Ideation Process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3058" b="5204"/>
          <a:stretch>
            <a:fillRect/>
          </a:stretch>
        </p:blipFill>
        <p:spPr bwMode="auto">
          <a:xfrm>
            <a:off x="762000" y="1524000"/>
            <a:ext cx="7620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Expanding Idea Generation </a:t>
            </a:r>
            <a:endParaRPr lang="en-US" dirty="0"/>
          </a:p>
        </p:txBody>
      </p:sp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835" y="3821439"/>
            <a:ext cx="2608845" cy="2353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4105"/>
            <a:ext cx="2608845" cy="2353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" name="Rectangle 21"/>
          <p:cNvSpPr>
            <a:spLocks/>
          </p:cNvSpPr>
          <p:nvPr/>
        </p:nvSpPr>
        <p:spPr bwMode="auto">
          <a:xfrm>
            <a:off x="609600" y="5105400"/>
            <a:ext cx="1429110" cy="718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4D4D4D"/>
                </a:solidFill>
                <a:latin typeface="Arial Bold" charset="0"/>
                <a:cs typeface="Arial Bold" charset="0"/>
                <a:sym typeface="NeoSans Bold" charset="0"/>
              </a:rPr>
              <a:t>Consumer Social Networks</a:t>
            </a:r>
          </a:p>
        </p:txBody>
      </p:sp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44" y="5953702"/>
            <a:ext cx="387251" cy="404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4" cstate="print"/>
          <a:srcRect b="4443"/>
          <a:stretch>
            <a:fillRect/>
          </a:stretch>
        </p:blipFill>
        <p:spPr bwMode="auto">
          <a:xfrm>
            <a:off x="1221480" y="5951177"/>
            <a:ext cx="399239" cy="4015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" name="Picture 24"/>
          <p:cNvPicPr>
            <a:picLocks noChangeAspect="1" noChangeArrowheads="1"/>
          </p:cNvPicPr>
          <p:nvPr/>
        </p:nvPicPr>
        <p:blipFill>
          <a:blip r:embed="rId5" cstate="print"/>
          <a:srcRect r="2438" b="2438"/>
          <a:stretch>
            <a:fillRect/>
          </a:stretch>
        </p:blipFill>
        <p:spPr bwMode="auto">
          <a:xfrm>
            <a:off x="1752600" y="5943600"/>
            <a:ext cx="383654" cy="404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" name="Rectangle 25"/>
          <p:cNvSpPr>
            <a:spLocks/>
          </p:cNvSpPr>
          <p:nvPr/>
        </p:nvSpPr>
        <p:spPr bwMode="auto">
          <a:xfrm>
            <a:off x="7086600" y="4648200"/>
            <a:ext cx="1429110" cy="262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4D4D4D"/>
                </a:solidFill>
                <a:latin typeface="Arial Bold" charset="0"/>
                <a:cs typeface="Arial Bold" charset="0"/>
                <a:sym typeface="NeoSans Bold" charset="0"/>
              </a:rPr>
              <a:t>Partners &amp; Vendors</a:t>
            </a:r>
            <a:endParaRPr lang="en-US" sz="1800" dirty="0">
              <a:solidFill>
                <a:srgbClr val="4D4D4D"/>
              </a:solidFill>
              <a:latin typeface="Arial Bold" charset="0"/>
              <a:cs typeface="Arial Bold" charset="0"/>
              <a:sym typeface="NeoSans Bold" charset="0"/>
            </a:endParaRPr>
          </a:p>
        </p:txBody>
      </p:sp>
      <p:pic>
        <p:nvPicPr>
          <p:cNvPr id="51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22" y="1417031"/>
            <a:ext cx="2608845" cy="2353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155142" y="5094361"/>
            <a:ext cx="1075430" cy="727384"/>
            <a:chOff x="0" y="0"/>
            <a:chExt cx="896" cy="576"/>
          </a:xfrm>
        </p:grpSpPr>
        <p:pic>
          <p:nvPicPr>
            <p:cNvPr id="69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" y="120"/>
              <a:ext cx="473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0" name="Picture 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416" cy="4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1" name="Rectangle 30"/>
            <p:cNvSpPr>
              <a:spLocks/>
            </p:cNvSpPr>
            <p:nvPr/>
          </p:nvSpPr>
          <p:spPr bwMode="auto">
            <a:xfrm>
              <a:off x="576" y="156"/>
              <a:ext cx="16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343434"/>
                  </a:solidFill>
                  <a:latin typeface="NeoSans Black" charset="0"/>
                  <a:sym typeface="NeoSans Black" charset="0"/>
                </a:rPr>
                <a:t>?</a:t>
              </a:r>
            </a:p>
          </p:txBody>
        </p:sp>
      </p:grpSp>
      <p:sp>
        <p:nvSpPr>
          <p:cNvPr id="53" name="Freeform 31"/>
          <p:cNvSpPr>
            <a:spLocks/>
          </p:cNvSpPr>
          <p:nvPr/>
        </p:nvSpPr>
        <p:spPr bwMode="auto">
          <a:xfrm>
            <a:off x="2610045" y="5716932"/>
            <a:ext cx="1918269" cy="631410"/>
          </a:xfrm>
          <a:custGeom>
            <a:avLst/>
            <a:gdLst>
              <a:gd name="T0" fmla="*/ 0 w 21600"/>
              <a:gd name="T1" fmla="*/ 788270 h 18829"/>
              <a:gd name="T2" fmla="*/ 2540000 w 21600"/>
              <a:gd name="T3" fmla="*/ 0 h 18829"/>
              <a:gd name="T4" fmla="*/ 0 60000 65536"/>
              <a:gd name="T5" fmla="*/ 0 60000 65536"/>
              <a:gd name="T6" fmla="*/ 0 w 21600"/>
              <a:gd name="T7" fmla="*/ 0 h 18829"/>
              <a:gd name="T8" fmla="*/ 21600 w 21600"/>
              <a:gd name="T9" fmla="*/ 18829 h 188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8829">
                <a:moveTo>
                  <a:pt x="0" y="18699"/>
                </a:moveTo>
                <a:cubicBezTo>
                  <a:pt x="0" y="18699"/>
                  <a:pt x="16402" y="21600"/>
                  <a:pt x="21600" y="0"/>
                </a:cubicBezTo>
              </a:path>
            </a:pathLst>
          </a:custGeom>
          <a:noFill/>
          <a:ln w="114300">
            <a:solidFill>
              <a:srgbClr val="676767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Freeform 32"/>
          <p:cNvSpPr>
            <a:spLocks/>
          </p:cNvSpPr>
          <p:nvPr/>
        </p:nvSpPr>
        <p:spPr bwMode="auto">
          <a:xfrm rot="12276497" flipH="1">
            <a:off x="2781490" y="3022075"/>
            <a:ext cx="1628131" cy="205839"/>
          </a:xfrm>
          <a:custGeom>
            <a:avLst/>
            <a:gdLst>
              <a:gd name="T0" fmla="*/ 0 w 21600"/>
              <a:gd name="T1" fmla="*/ 28365 h 9889"/>
              <a:gd name="T2" fmla="*/ 2155825 w 21600"/>
              <a:gd name="T3" fmla="*/ 0 h 9889"/>
              <a:gd name="T4" fmla="*/ 0 60000 65536"/>
              <a:gd name="T5" fmla="*/ 0 60000 65536"/>
              <a:gd name="T6" fmla="*/ 0 w 21600"/>
              <a:gd name="T7" fmla="*/ 0 h 9889"/>
              <a:gd name="T8" fmla="*/ 21600 w 21600"/>
              <a:gd name="T9" fmla="*/ 9889 h 9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9889">
                <a:moveTo>
                  <a:pt x="0" y="1084"/>
                </a:moveTo>
                <a:cubicBezTo>
                  <a:pt x="0" y="1084"/>
                  <a:pt x="14742" y="21600"/>
                  <a:pt x="21600" y="0"/>
                </a:cubicBezTo>
              </a:path>
            </a:pathLst>
          </a:custGeom>
          <a:noFill/>
          <a:ln w="114300">
            <a:solidFill>
              <a:srgbClr val="676767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Freeform 33"/>
          <p:cNvSpPr>
            <a:spLocks/>
          </p:cNvSpPr>
          <p:nvPr/>
        </p:nvSpPr>
        <p:spPr bwMode="auto">
          <a:xfrm rot="12186053">
            <a:off x="5898676" y="3642119"/>
            <a:ext cx="1125784" cy="402840"/>
          </a:xfrm>
          <a:custGeom>
            <a:avLst/>
            <a:gdLst>
              <a:gd name="T0" fmla="*/ 0 w 21600"/>
              <a:gd name="T1" fmla="*/ 505625 h 19934"/>
              <a:gd name="T2" fmla="*/ 1490663 w 21600"/>
              <a:gd name="T3" fmla="*/ 0 h 19934"/>
              <a:gd name="T4" fmla="*/ 0 60000 65536"/>
              <a:gd name="T5" fmla="*/ 0 60000 65536"/>
              <a:gd name="T6" fmla="*/ 0 w 21600"/>
              <a:gd name="T7" fmla="*/ 0 h 19934"/>
              <a:gd name="T8" fmla="*/ 21600 w 21600"/>
              <a:gd name="T9" fmla="*/ 19934 h 199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9934">
                <a:moveTo>
                  <a:pt x="0" y="19903"/>
                </a:moveTo>
                <a:cubicBezTo>
                  <a:pt x="0" y="19903"/>
                  <a:pt x="16561" y="21600"/>
                  <a:pt x="21600" y="0"/>
                </a:cubicBezTo>
              </a:path>
            </a:pathLst>
          </a:custGeom>
          <a:noFill/>
          <a:ln w="114300">
            <a:solidFill>
              <a:srgbClr val="676767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46926" y="1981511"/>
            <a:ext cx="1614943" cy="1447192"/>
            <a:chOff x="63" y="-5"/>
            <a:chExt cx="1347" cy="1146"/>
          </a:xfrm>
        </p:grpSpPr>
        <p:sp>
          <p:nvSpPr>
            <p:cNvPr id="65" name="Rectangle 35"/>
            <p:cNvSpPr>
              <a:spLocks/>
            </p:cNvSpPr>
            <p:nvPr/>
          </p:nvSpPr>
          <p:spPr bwMode="auto">
            <a:xfrm>
              <a:off x="63" y="-5"/>
              <a:ext cx="1347" cy="5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800" dirty="0">
                  <a:solidFill>
                    <a:srgbClr val="4D4D4D"/>
                  </a:solidFill>
                  <a:latin typeface="Arial Bold" charset="0"/>
                  <a:cs typeface="Arial Bold" charset="0"/>
                  <a:sym typeface="NeoSans Bold" charset="0"/>
                </a:rPr>
                <a:t>Online Customer Communities</a:t>
              </a:r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224" y="621"/>
              <a:ext cx="928" cy="520"/>
              <a:chOff x="0" y="105"/>
              <a:chExt cx="928" cy="520"/>
            </a:xfrm>
          </p:grpSpPr>
          <p:pic>
            <p:nvPicPr>
              <p:cNvPr id="67" name="Picture 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0" y="177"/>
                <a:ext cx="328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68" name="Picture 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105"/>
                <a:ext cx="520" cy="5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7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3276600"/>
            <a:ext cx="1812764" cy="2885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8" name="Picture 40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1600200"/>
            <a:ext cx="3318605" cy="1010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9" name="Picture 4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038600"/>
            <a:ext cx="3318605" cy="1010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0" name="Picture 4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25395" y="6130616"/>
            <a:ext cx="3318605" cy="727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1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608845" cy="2355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" name="Rectangle 44"/>
          <p:cNvSpPr>
            <a:spLocks/>
          </p:cNvSpPr>
          <p:nvPr/>
        </p:nvSpPr>
        <p:spPr bwMode="auto">
          <a:xfrm>
            <a:off x="7239000" y="1524000"/>
            <a:ext cx="1752600" cy="49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4D4D4D"/>
                </a:solidFill>
                <a:latin typeface="Arial Bold" charset="0"/>
                <a:cs typeface="Arial Bold" charset="0"/>
                <a:sym typeface="NeoSans Bold" charset="0"/>
              </a:rPr>
              <a:t>Internal Stakeholders</a:t>
            </a:r>
          </a:p>
        </p:txBody>
      </p:sp>
      <p:sp>
        <p:nvSpPr>
          <p:cNvPr id="63" name="Rectangle 45"/>
          <p:cNvSpPr>
            <a:spLocks/>
          </p:cNvSpPr>
          <p:nvPr/>
        </p:nvSpPr>
        <p:spPr bwMode="auto">
          <a:xfrm>
            <a:off x="7270238" y="2295954"/>
            <a:ext cx="1429110" cy="49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4D4D4D"/>
                </a:solidFill>
                <a:latin typeface="Arial" charset="0"/>
                <a:cs typeface="Arial" charset="0"/>
                <a:sym typeface="NeoSans" charset="0"/>
              </a:rPr>
              <a:t>Marketing</a:t>
            </a:r>
            <a:r>
              <a:rPr lang="en-US" sz="1800" dirty="0">
                <a:solidFill>
                  <a:srgbClr val="4D4D4D"/>
                </a:solidFill>
                <a:latin typeface="Arial" charset="0"/>
                <a:cs typeface="Arial" charset="0"/>
                <a:sym typeface="NeoSans" charset="0"/>
              </a:rPr>
              <a:t>, Sales,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4D4D4D"/>
                </a:solidFill>
                <a:latin typeface="Arial" charset="0"/>
                <a:cs typeface="Arial" charset="0"/>
                <a:sym typeface="NeoSans" charset="0"/>
              </a:rPr>
              <a:t>Support, etc</a:t>
            </a:r>
          </a:p>
        </p:txBody>
      </p:sp>
      <p:sp>
        <p:nvSpPr>
          <p:cNvPr id="64" name="Freeform 46"/>
          <p:cNvSpPr>
            <a:spLocks/>
          </p:cNvSpPr>
          <p:nvPr/>
        </p:nvSpPr>
        <p:spPr bwMode="auto">
          <a:xfrm rot="9582670">
            <a:off x="5125873" y="2619706"/>
            <a:ext cx="1556195" cy="396525"/>
          </a:xfrm>
          <a:custGeom>
            <a:avLst/>
            <a:gdLst>
              <a:gd name="T0" fmla="*/ 0 w 21600"/>
              <a:gd name="T1" fmla="*/ 466127 h 15795"/>
              <a:gd name="T2" fmla="*/ 2060575 w 21600"/>
              <a:gd name="T3" fmla="*/ 0 h 15795"/>
              <a:gd name="T4" fmla="*/ 0 60000 65536"/>
              <a:gd name="T5" fmla="*/ 0 60000 65536"/>
              <a:gd name="T6" fmla="*/ 0 w 21600"/>
              <a:gd name="T7" fmla="*/ 0 h 15795"/>
              <a:gd name="T8" fmla="*/ 21600 w 21600"/>
              <a:gd name="T9" fmla="*/ 15795 h 157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5795">
                <a:moveTo>
                  <a:pt x="0" y="14770"/>
                </a:moveTo>
                <a:cubicBezTo>
                  <a:pt x="0" y="14770"/>
                  <a:pt x="15936" y="21600"/>
                  <a:pt x="21600" y="0"/>
                </a:cubicBezTo>
              </a:path>
            </a:pathLst>
          </a:custGeom>
          <a:noFill/>
          <a:ln w="114300">
            <a:solidFill>
              <a:srgbClr val="676767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 txBox="1">
            <a:spLocks/>
          </p:cNvSpPr>
          <p:nvPr/>
        </p:nvSpPr>
        <p:spPr>
          <a:xfrm>
            <a:off x="381000" y="4800600"/>
            <a:ext cx="40386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StarBucks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Idea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63,000 Product ideas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25,000 Experience ideas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15,000 Involvement ideas</a:t>
            </a: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4876800" y="4800600"/>
            <a:ext cx="40386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Ideastorm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15,736 ideas contributed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442 ideas implemented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1" y="990600"/>
            <a:ext cx="4356479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495800" cy="358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Short-Term Benefits of 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ct val="150000"/>
              </a:spcBef>
            </a:pPr>
            <a:r>
              <a:rPr lang="en-US" sz="3200" dirty="0" smtClean="0">
                <a:latin typeface="Arial" charset="0"/>
              </a:rPr>
              <a:t>Discover/invent new, distinguishable and potentially sustainable</a:t>
            </a:r>
            <a:r>
              <a:rPr lang="en-US" sz="3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Arial" charset="0"/>
              </a:rPr>
              <a:t>solutions</a:t>
            </a:r>
            <a:r>
              <a:rPr lang="en-US" sz="3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for our customers.</a:t>
            </a:r>
          </a:p>
          <a:p>
            <a:pPr marL="457200" indent="-457200">
              <a:lnSpc>
                <a:spcPct val="110000"/>
              </a:lnSpc>
              <a:spcBef>
                <a:spcPct val="150000"/>
              </a:spcBef>
            </a:pPr>
            <a:r>
              <a:rPr lang="en-US" sz="3200" dirty="0" smtClean="0">
                <a:latin typeface="Arial" charset="0"/>
              </a:rPr>
              <a:t>Discover/invent unrecognized or new customer </a:t>
            </a:r>
            <a:r>
              <a:rPr lang="en-US" sz="3200" b="1" dirty="0" smtClean="0">
                <a:solidFill>
                  <a:schemeClr val="accent1"/>
                </a:solidFill>
                <a:latin typeface="Arial" charset="0"/>
              </a:rPr>
              <a:t>needs</a:t>
            </a:r>
            <a:r>
              <a:rPr lang="en-US" sz="3200" dirty="0" smtClean="0">
                <a:latin typeface="Arial" charset="0"/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ct val="150000"/>
              </a:spcBef>
            </a:pPr>
            <a:r>
              <a:rPr lang="en-US" sz="3200" dirty="0" smtClean="0">
                <a:latin typeface="Arial" charset="0"/>
              </a:rPr>
              <a:t>Spread and confirm ideas </a:t>
            </a:r>
            <a:r>
              <a:rPr lang="en-US" sz="3200" b="1" dirty="0" smtClean="0">
                <a:solidFill>
                  <a:schemeClr val="accent1"/>
                </a:solidFill>
                <a:latin typeface="Arial" charset="0"/>
              </a:rPr>
              <a:t>generated elsewhere</a:t>
            </a:r>
            <a:r>
              <a:rPr lang="en-US" sz="3200" dirty="0" smtClean="0">
                <a:latin typeface="Arial" charset="0"/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ct val="150000"/>
              </a:spcBef>
            </a:pPr>
            <a:r>
              <a:rPr lang="en-US" sz="3200" dirty="0" smtClean="0">
                <a:latin typeface="Arial" charset="0"/>
              </a:rPr>
              <a:t>Generate enthusiasm -&gt; buy-in -&gt; </a:t>
            </a:r>
            <a:r>
              <a:rPr lang="en-US" sz="3200" b="1" dirty="0" smtClean="0">
                <a:solidFill>
                  <a:schemeClr val="accent1"/>
                </a:solidFill>
                <a:latin typeface="Arial" charset="0"/>
              </a:rPr>
              <a:t>ownership</a:t>
            </a:r>
            <a:r>
              <a:rPr lang="en-US" sz="3200" dirty="0" smtClean="0">
                <a:latin typeface="Arial" charset="0"/>
              </a:rPr>
              <a:t> of new ideas.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Benefits of 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ct val="100000"/>
              </a:spcBef>
            </a:pPr>
            <a:r>
              <a:rPr lang="en-US" sz="2400" dirty="0" smtClean="0">
                <a:latin typeface="Arial" charset="0"/>
              </a:rPr>
              <a:t>Enhance </a:t>
            </a:r>
            <a:r>
              <a:rPr lang="en-US" sz="2400" b="1" dirty="0" smtClean="0">
                <a:solidFill>
                  <a:schemeClr val="accent1"/>
                </a:solidFill>
                <a:latin typeface="Arial" charset="0"/>
              </a:rPr>
              <a:t>networking</a:t>
            </a:r>
            <a:r>
              <a:rPr lang="en-US" sz="2400" dirty="0" smtClean="0">
                <a:latin typeface="Arial" charset="0"/>
              </a:rPr>
              <a:t> among employees.</a:t>
            </a:r>
          </a:p>
          <a:p>
            <a:pPr marL="457200" indent="-457200">
              <a:lnSpc>
                <a:spcPct val="110000"/>
              </a:lnSpc>
              <a:spcBef>
                <a:spcPct val="100000"/>
              </a:spcBef>
            </a:pPr>
            <a:r>
              <a:rPr lang="en-US" sz="2400" dirty="0" smtClean="0">
                <a:latin typeface="Arial" charset="0"/>
              </a:rPr>
              <a:t>Establish a decentralized idea </a:t>
            </a:r>
            <a:r>
              <a:rPr lang="en-US" sz="2400" b="1" dirty="0" smtClean="0">
                <a:solidFill>
                  <a:schemeClr val="accent1"/>
                </a:solidFill>
                <a:latin typeface="Arial" charset="0"/>
              </a:rPr>
              <a:t>community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ct val="100000"/>
              </a:spcBef>
            </a:pPr>
            <a:r>
              <a:rPr lang="en-US" sz="2400" dirty="0" smtClean="0">
                <a:latin typeface="Arial" charset="0"/>
              </a:rPr>
              <a:t>Improve employee satisfaction:</a:t>
            </a:r>
          </a:p>
          <a:p>
            <a:pPr marL="914400" lvl="1" indent="-457200">
              <a:lnSpc>
                <a:spcPct val="110000"/>
              </a:lnSpc>
              <a:spcBef>
                <a:spcPct val="100000"/>
              </a:spcBef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" charset="0"/>
              </a:rPr>
              <a:t>Involvement</a:t>
            </a:r>
            <a:r>
              <a:rPr lang="en-US" sz="2400" dirty="0" smtClean="0">
                <a:latin typeface="Arial" charset="0"/>
              </a:rPr>
              <a:t> (having an impact on the Big Picture),</a:t>
            </a:r>
          </a:p>
          <a:p>
            <a:pPr marL="914400" lvl="1" indent="-457200">
              <a:lnSpc>
                <a:spcPct val="110000"/>
              </a:lnSpc>
              <a:spcBef>
                <a:spcPct val="1000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" charset="0"/>
              </a:rPr>
              <a:t>Security</a:t>
            </a: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(focus beyond current problems).</a:t>
            </a:r>
          </a:p>
          <a:p>
            <a:pPr marL="457200" indent="-457200">
              <a:lnSpc>
                <a:spcPct val="110000"/>
              </a:lnSpc>
              <a:spcBef>
                <a:spcPct val="100000"/>
              </a:spcBef>
            </a:pPr>
            <a:r>
              <a:rPr lang="en-US" sz="2400" dirty="0" smtClean="0">
                <a:latin typeface="Arial" charset="0"/>
              </a:rPr>
              <a:t> Get low-value ideas </a:t>
            </a:r>
            <a:r>
              <a:rPr lang="en-US" sz="2400" b="1" dirty="0" smtClean="0">
                <a:solidFill>
                  <a:schemeClr val="accent1"/>
                </a:solidFill>
                <a:latin typeface="Arial" charset="0"/>
              </a:rPr>
              <a:t>off the list</a:t>
            </a: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once-and-for-all!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365</TotalTime>
  <Words>435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ideaTI   n</vt:lpstr>
      <vt:lpstr>Perspective</vt:lpstr>
      <vt:lpstr>Slide 3</vt:lpstr>
      <vt:lpstr>Approaches to Ideation</vt:lpstr>
      <vt:lpstr>Typical Ideation Process</vt:lpstr>
      <vt:lpstr>Expanding Idea Generation </vt:lpstr>
      <vt:lpstr>Slide 7</vt:lpstr>
      <vt:lpstr>Short-Term Benefits of Ideation</vt:lpstr>
      <vt:lpstr>Long-Term Benefits of Ideation</vt:lpstr>
      <vt:lpstr>10 Tips For Creating The Right Culture</vt:lpstr>
      <vt:lpstr>Vendor Research Approach</vt:lpstr>
      <vt:lpstr>Product Rankings</vt:lpstr>
      <vt:lpstr>Possible Next Steps</vt:lpstr>
      <vt:lpstr>Final Thought</vt:lpstr>
    </vt:vector>
  </TitlesOfParts>
  <Company>Time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Ideation</dc:title>
  <dc:subject>A comparison of ideation platforms and approaches to corporate innovation</dc:subject>
  <dc:creator>Ed Wolf</dc:creator>
  <cp:keywords>Ed Wolf, innovation, digitalducktape, ed-wolf.com, ideation, gartner, BrainBank, Brightidea, Elguji, Hype, Imaginatik, Induct Software, InnoCentive, Inova Software, Kindling, MindMatters, Spigit</cp:keywords>
  <cp:lastModifiedBy>Ed Wolf</cp:lastModifiedBy>
  <cp:revision>43</cp:revision>
  <dcterms:created xsi:type="dcterms:W3CDTF">2011-05-26T21:52:17Z</dcterms:created>
  <dcterms:modified xsi:type="dcterms:W3CDTF">2011-12-20T18:23:58Z</dcterms:modified>
</cp:coreProperties>
</file>